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4384000" cy="13716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8" autoAdjust="0"/>
    <p:restoredTop sz="95602" autoAdjust="0"/>
  </p:normalViewPr>
  <p:slideViewPr>
    <p:cSldViewPr snapToGrid="0" snapToObjects="1">
      <p:cViewPr>
        <p:scale>
          <a:sx n="51" d="100"/>
          <a:sy n="51" d="100"/>
        </p:scale>
        <p:origin x="-990" y="-4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0698667" y="22652"/>
            <a:ext cx="8418381" cy="13691441"/>
          </a:xfrm>
          <a:prstGeom prst="rect">
            <a:avLst/>
          </a:pr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1096591" y="11093331"/>
            <a:ext cx="1" cy="2620762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9" name="Shape 68"/>
          <p:cNvSpPr/>
          <p:nvPr/>
        </p:nvSpPr>
        <p:spPr>
          <a:xfrm>
            <a:off x="347189" y="901422"/>
            <a:ext cx="12372356" cy="11423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ko-KR" altLang="en-US" sz="4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ko-KR" altLang="en-US" sz="4400" dirty="0" smtClean="0">
                <a:solidFill>
                  <a:schemeClr val="tx2">
                    <a:lumMod val="10000"/>
                  </a:schemeClr>
                </a:solidFill>
                <a:latin typeface="바탕"/>
                <a:ea typeface="바탕"/>
              </a:rPr>
              <a:t>♥</a:t>
            </a:r>
            <a:r>
              <a:rPr lang="ko-KR" altLang="en-US" sz="4400" dirty="0" err="1" smtClean="0">
                <a:solidFill>
                  <a:schemeClr val="tx2">
                    <a:lumMod val="1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뷰티웰니스과</a:t>
            </a:r>
            <a:r>
              <a:rPr lang="ko-KR" altLang="en-US" sz="4400" dirty="0" smtClean="0">
                <a:solidFill>
                  <a:schemeClr val="tx2">
                    <a:lumMod val="1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5400" dirty="0" smtClean="0">
                <a:solidFill>
                  <a:schemeClr val="tx2">
                    <a:lumMod val="1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SNS</a:t>
            </a:r>
            <a:r>
              <a:rPr lang="en-US" altLang="ko-KR" sz="4400" dirty="0" smtClean="0">
                <a:solidFill>
                  <a:schemeClr val="tx2">
                    <a:lumMod val="1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400" dirty="0" smtClean="0">
                <a:solidFill>
                  <a:schemeClr val="tx2">
                    <a:lumMod val="1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홍보 활동 안내</a:t>
            </a:r>
            <a:r>
              <a:rPr lang="ko-KR" altLang="en-US" sz="4400" dirty="0">
                <a:solidFill>
                  <a:schemeClr val="tx2">
                    <a:lumMod val="1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400" dirty="0">
                <a:solidFill>
                  <a:schemeClr val="tx2">
                    <a:lumMod val="10000"/>
                  </a:schemeClr>
                </a:solidFill>
                <a:latin typeface="바탕"/>
                <a:ea typeface="바탕"/>
              </a:rPr>
              <a:t>♥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8" name="Shape 71"/>
          <p:cNvSpPr/>
          <p:nvPr/>
        </p:nvSpPr>
        <p:spPr>
          <a:xfrm>
            <a:off x="245056" y="786551"/>
            <a:ext cx="805298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" name="Shape 227"/>
          <p:cNvSpPr/>
          <p:nvPr/>
        </p:nvSpPr>
        <p:spPr>
          <a:xfrm>
            <a:off x="-1424800" y="1764876"/>
            <a:ext cx="5963452" cy="91179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lang="en-US" altLang="ko-KR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0" name="Phone_go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569" y="1921271"/>
            <a:ext cx="6789883" cy="11010957"/>
          </a:xfrm>
          <a:prstGeom prst="rect">
            <a:avLst/>
          </a:prstGeom>
          <a:ln w="3175">
            <a:miter lim="400000"/>
          </a:ln>
        </p:spPr>
      </p:pic>
      <p:sp>
        <p:nvSpPr>
          <p:cNvPr id="62" name="Shape 84"/>
          <p:cNvSpPr/>
          <p:nvPr/>
        </p:nvSpPr>
        <p:spPr>
          <a:xfrm>
            <a:off x="2836506" y="3657599"/>
            <a:ext cx="5001208" cy="8105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77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en-US" sz="3100" dirty="0" smtClean="0">
                <a:solidFill>
                  <a:schemeClr val="accent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♥  SNS</a:t>
            </a:r>
            <a:r>
              <a:rPr lang="ko-KR" altLang="en-US" sz="3100" dirty="0" err="1">
                <a:solidFill>
                  <a:schemeClr val="accent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</a:t>
            </a:r>
            <a:r>
              <a:rPr lang="ko-KR" altLang="en-US" sz="3100" dirty="0" err="1" smtClean="0">
                <a:solidFill>
                  <a:schemeClr val="accent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랜즈</a:t>
            </a:r>
            <a:r>
              <a:rPr lang="ko-KR" altLang="en-US" sz="3100" dirty="0" smtClean="0">
                <a:solidFill>
                  <a:schemeClr val="accent6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홍보 활동 내용 ♥</a:t>
            </a:r>
            <a:endParaRPr lang="en-US" altLang="ko-KR" sz="3100" dirty="0" smtClean="0">
              <a:solidFill>
                <a:schemeClr val="accent6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* 활동시기 </a:t>
            </a:r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  <a:sym typeface="Wingdings" pitchFamily="2" charset="2"/>
            </a:endParaRPr>
          </a:p>
          <a:p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   (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상반기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)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accent4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‘20.4.   ~ ‘20.8.</a:t>
            </a:r>
          </a:p>
          <a:p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                   </a:t>
            </a:r>
          </a:p>
          <a:p>
            <a:r>
              <a:rPr lang="en-US" altLang="ko-KR" sz="2400" dirty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(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하반기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en-US" altLang="ko-KR" sz="24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‘20.9.   ~ ‘21.2.</a:t>
            </a:r>
          </a:p>
          <a:p>
            <a:pPr marL="285750" indent="-285750">
              <a:buFontTx/>
              <a:buChar char="-"/>
            </a:pPr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*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활동내용 </a:t>
            </a:r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1)  2021</a:t>
            </a:r>
            <a:r>
              <a:rPr lang="ko-KR" altLang="en-US" sz="24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학년도 신입생모집홍보 활동 </a:t>
            </a:r>
            <a:endParaRPr lang="en-US" altLang="ko-KR" sz="24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신입생유치 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400" u="sng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★ </a:t>
            </a:r>
            <a:r>
              <a:rPr lang="en-US" altLang="ko-KR" sz="2400" u="sng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400" u="sng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명당 </a:t>
            </a:r>
            <a:r>
              <a:rPr lang="ko-KR" altLang="en-US" sz="2400" u="sng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봉사</a:t>
            </a:r>
            <a:r>
              <a:rPr lang="en-US" altLang="ko-KR" sz="2400" u="sng" dirty="0" smtClean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12</a:t>
            </a:r>
            <a:r>
              <a:rPr lang="ko-KR" altLang="en-US" sz="2400" u="sng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시간부여</a:t>
            </a:r>
            <a:r>
              <a:rPr lang="en-US" altLang="ko-KR" sz="2400" dirty="0">
                <a:solidFill>
                  <a:schemeClr val="accent2">
                    <a:lumMod val="7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en-US" altLang="ko-KR" sz="2400" dirty="0" smtClean="0">
              <a:solidFill>
                <a:schemeClr val="accent2">
                  <a:lumMod val="7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4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u="sng" dirty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u="sng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</a:p>
          <a:p>
            <a:r>
              <a:rPr lang="en-US" altLang="ko-KR" sz="2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2) </a:t>
            </a:r>
            <a:r>
              <a:rPr lang="ko-KR" altLang="en-US" sz="2400" dirty="0" err="1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포털사이트</a:t>
            </a:r>
            <a:r>
              <a:rPr lang="ko-KR" altLang="en-US" sz="2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Q&amp;A </a:t>
            </a:r>
            <a:r>
              <a:rPr lang="ko-KR" altLang="en-US" sz="2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등 통해 학과홍보활동</a:t>
            </a:r>
            <a:endParaRPr lang="en-US" altLang="ko-KR" sz="2400" dirty="0" smtClean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chemeClr val="accent5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accent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학과홍보활동 장학생선발</a:t>
            </a:r>
            <a:r>
              <a:rPr lang="en-US" altLang="ko-KR" sz="2400" dirty="0">
                <a:solidFill>
                  <a:schemeClr val="accent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400" u="sng" dirty="0">
                <a:solidFill>
                  <a:schemeClr val="accent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★ </a:t>
            </a:r>
            <a:r>
              <a:rPr lang="ko-KR" altLang="en-US" sz="2400" u="sng" dirty="0" smtClean="0">
                <a:solidFill>
                  <a:schemeClr val="accent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장학금지급</a:t>
            </a:r>
            <a:r>
              <a:rPr lang="en-US" altLang="ko-KR" sz="2400" dirty="0" smtClean="0">
                <a:solidFill>
                  <a:schemeClr val="accent5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altLang="ko-KR" sz="2400" u="sng" dirty="0" smtClean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예</a:t>
            </a:r>
            <a:r>
              <a:rPr lang="en-US" altLang="ko-KR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2400" b="0" dirty="0" err="1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네이버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지식</a:t>
            </a:r>
            <a:r>
              <a:rPr lang="en-US" altLang="ko-KR" sz="2400" b="0" dirty="0" err="1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</a:t>
            </a:r>
            <a:r>
              <a:rPr lang="en-US" altLang="ko-KR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다음 </a:t>
            </a:r>
            <a:r>
              <a:rPr lang="ko-KR" altLang="en-US" sz="2400" b="0" dirty="0" err="1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블로그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등 </a:t>
            </a:r>
            <a:r>
              <a:rPr lang="ko-KR" altLang="en-US" sz="2400" b="0" dirty="0" err="1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포털사이트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400" b="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r>
              <a:rPr lang="ko-KR" altLang="en-US" sz="2400" b="0" dirty="0" err="1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뷰티과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관련 </a:t>
            </a:r>
            <a:r>
              <a:rPr lang="en-US" altLang="ko-KR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Q&amp;A </a:t>
            </a:r>
            <a:r>
              <a:rPr lang="ko-KR" altLang="en-US" sz="2400" b="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답변 달기 </a:t>
            </a:r>
            <a:endParaRPr lang="en-US" altLang="ko-KR" sz="2400" b="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u="sng" dirty="0" smtClean="0">
              <a:solidFill>
                <a:srgbClr val="00B0F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3) </a:t>
            </a:r>
            <a:r>
              <a:rPr lang="ko-KR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본인 </a:t>
            </a:r>
            <a:r>
              <a:rPr lang="ko-KR" alt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유튜브</a:t>
            </a:r>
            <a:r>
              <a:rPr lang="en-US" altLang="ko-K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인스타</a:t>
            </a:r>
            <a:r>
              <a:rPr lang="en-US" altLang="ko-K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SNS, Band</a:t>
            </a:r>
            <a:r>
              <a:rPr lang="ko-KR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를 활용한 </a:t>
            </a:r>
            <a:endParaRPr lang="en-US" altLang="ko-KR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accent5">
                  <a:lumMod val="60000"/>
                  <a:lumOff val="4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학과 홍보 활동 </a:t>
            </a:r>
            <a:r>
              <a:rPr lang="en-US" altLang="ko-K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★ 1</a:t>
            </a:r>
            <a:r>
              <a:rPr lang="ko-KR" alt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건당 </a:t>
            </a:r>
            <a:r>
              <a:rPr lang="ko-KR" alt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봉사</a:t>
            </a:r>
            <a:r>
              <a:rPr lang="en-US" altLang="ko-KR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30</a:t>
            </a:r>
            <a:r>
              <a:rPr lang="ko-KR" alt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분 부여</a:t>
            </a:r>
            <a:r>
              <a:rPr lang="en-US" altLang="ko-K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* 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제출방법 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사회봉사활동확인서와  활동</a:t>
            </a:r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증빙자료</a:t>
            </a:r>
            <a:r>
              <a:rPr lang="en-US" altLang="ko-KR" sz="2400" dirty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학과사무실로 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제출</a:t>
            </a:r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* </a:t>
            </a:r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SNS</a:t>
            </a:r>
            <a:r>
              <a:rPr lang="ko-KR" altLang="en-US" sz="2400" dirty="0" err="1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프랜즈</a:t>
            </a:r>
            <a:r>
              <a:rPr lang="ko-KR" altLang="en-US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홍보 활동 평가기간 </a:t>
            </a:r>
            <a:endParaRPr lang="en-US" altLang="ko-KR" sz="2400" dirty="0" smtClean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400" dirty="0">
              <a:solidFill>
                <a:schemeClr val="bg2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bg2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2</a:t>
            </a:r>
            <a:r>
              <a:rPr lang="ko-KR" altLang="en-US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학년 </a:t>
            </a:r>
            <a:r>
              <a:rPr lang="en-US" altLang="ko-KR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학기 </a:t>
            </a:r>
            <a:r>
              <a:rPr lang="ko-KR" altLang="en-US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사회봉사학점 </a:t>
            </a:r>
            <a:r>
              <a:rPr lang="ko-KR" altLang="en-US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부여</a:t>
            </a:r>
            <a:r>
              <a:rPr lang="en-US" altLang="ko-KR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(2</a:t>
            </a:r>
            <a:r>
              <a:rPr lang="ko-KR" altLang="en-US" sz="2400" u="sng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학점</a:t>
            </a:r>
            <a:r>
              <a:rPr lang="en-US" altLang="ko-KR" sz="2400" u="sng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sz="2400" b="0" u="sng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b="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(45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시간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충족 시 학점부여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2400" b="0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05" y="901422"/>
            <a:ext cx="3555177" cy="338555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960131" y="3683248"/>
            <a:ext cx="3555177" cy="400110"/>
          </a:xfrm>
          <a:prstGeom prst="rect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대성일고  동아리 활동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7" name="Group 192"/>
          <p:cNvGrpSpPr/>
          <p:nvPr/>
        </p:nvGrpSpPr>
        <p:grpSpPr>
          <a:xfrm>
            <a:off x="10970806" y="901422"/>
            <a:ext cx="1096447" cy="888394"/>
            <a:chOff x="0" y="0"/>
            <a:chExt cx="1270000" cy="1270000"/>
          </a:xfrm>
          <a:solidFill>
            <a:schemeClr val="tx2">
              <a:lumMod val="25000"/>
            </a:schemeClr>
          </a:solidFill>
        </p:grpSpPr>
        <p:sp>
          <p:nvSpPr>
            <p:cNvPr id="80" name="Shape 190"/>
            <p:cNvSpPr/>
            <p:nvPr/>
          </p:nvSpPr>
          <p:spPr>
            <a:xfrm rot="5400000">
              <a:off x="0" y="0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81" name="Shape 191"/>
            <p:cNvSpPr/>
            <p:nvPr/>
          </p:nvSpPr>
          <p:spPr>
            <a:xfrm>
              <a:off x="236743" y="206314"/>
              <a:ext cx="288514" cy="2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lnTo>
                    <a:pt x="12147" y="12107"/>
                  </a:lnTo>
                  <a:lnTo>
                    <a:pt x="12147" y="21600"/>
                  </a:lnTo>
                  <a:lnTo>
                    <a:pt x="9171" y="21600"/>
                  </a:lnTo>
                  <a:lnTo>
                    <a:pt x="9171" y="12107"/>
                  </a:lnTo>
                  <a:lnTo>
                    <a:pt x="0" y="12107"/>
                  </a:lnTo>
                  <a:lnTo>
                    <a:pt x="0" y="9171"/>
                  </a:lnTo>
                  <a:lnTo>
                    <a:pt x="9171" y="9171"/>
                  </a:lnTo>
                  <a:lnTo>
                    <a:pt x="9171" y="0"/>
                  </a:lnTo>
                  <a:lnTo>
                    <a:pt x="12147" y="0"/>
                  </a:lnTo>
                  <a:lnTo>
                    <a:pt x="12147" y="9171"/>
                  </a:lnTo>
                  <a:lnTo>
                    <a:pt x="21600" y="9171"/>
                  </a:lnTo>
                  <a:lnTo>
                    <a:pt x="21600" y="1210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82" name="그림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20" y="907387"/>
            <a:ext cx="3611674" cy="337959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5050286" y="3683248"/>
            <a:ext cx="3608508" cy="400110"/>
          </a:xfrm>
          <a:prstGeom prst="rect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rgbClr val="FF0000"/>
                </a:solidFill>
              </a:rPr>
              <a:t>아림고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동아리 활동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84" name="Group 192"/>
          <p:cNvGrpSpPr/>
          <p:nvPr/>
        </p:nvGrpSpPr>
        <p:grpSpPr>
          <a:xfrm>
            <a:off x="14952374" y="922530"/>
            <a:ext cx="1096447" cy="888394"/>
            <a:chOff x="0" y="0"/>
            <a:chExt cx="1270000" cy="1270000"/>
          </a:xfrm>
          <a:solidFill>
            <a:schemeClr val="tx2">
              <a:lumMod val="25000"/>
            </a:schemeClr>
          </a:solidFill>
        </p:grpSpPr>
        <p:sp>
          <p:nvSpPr>
            <p:cNvPr id="85" name="Shape 190"/>
            <p:cNvSpPr/>
            <p:nvPr/>
          </p:nvSpPr>
          <p:spPr>
            <a:xfrm rot="5400000">
              <a:off x="0" y="0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86" name="Shape 191"/>
            <p:cNvSpPr/>
            <p:nvPr/>
          </p:nvSpPr>
          <p:spPr>
            <a:xfrm>
              <a:off x="236743" y="206314"/>
              <a:ext cx="288514" cy="2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lnTo>
                    <a:pt x="12147" y="12107"/>
                  </a:lnTo>
                  <a:lnTo>
                    <a:pt x="12147" y="21600"/>
                  </a:lnTo>
                  <a:lnTo>
                    <a:pt x="9171" y="21600"/>
                  </a:lnTo>
                  <a:lnTo>
                    <a:pt x="9171" y="12107"/>
                  </a:lnTo>
                  <a:lnTo>
                    <a:pt x="0" y="12107"/>
                  </a:lnTo>
                  <a:lnTo>
                    <a:pt x="0" y="9171"/>
                  </a:lnTo>
                  <a:lnTo>
                    <a:pt x="9171" y="9171"/>
                  </a:lnTo>
                  <a:lnTo>
                    <a:pt x="9171" y="0"/>
                  </a:lnTo>
                  <a:lnTo>
                    <a:pt x="12147" y="0"/>
                  </a:lnTo>
                  <a:lnTo>
                    <a:pt x="12147" y="9171"/>
                  </a:lnTo>
                  <a:lnTo>
                    <a:pt x="21600" y="9171"/>
                  </a:lnTo>
                  <a:lnTo>
                    <a:pt x="21600" y="1210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87" name="그림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31" y="5350051"/>
            <a:ext cx="3555177" cy="3397863"/>
          </a:xfrm>
          <a:prstGeom prst="rect">
            <a:avLst/>
          </a:prstGeom>
        </p:spPr>
      </p:pic>
      <p:grpSp>
        <p:nvGrpSpPr>
          <p:cNvPr id="88" name="Group 192"/>
          <p:cNvGrpSpPr/>
          <p:nvPr/>
        </p:nvGrpSpPr>
        <p:grpSpPr>
          <a:xfrm>
            <a:off x="10973660" y="5360081"/>
            <a:ext cx="1096447" cy="888394"/>
            <a:chOff x="0" y="0"/>
            <a:chExt cx="1270000" cy="1270000"/>
          </a:xfrm>
          <a:solidFill>
            <a:schemeClr val="tx2">
              <a:lumMod val="25000"/>
            </a:schemeClr>
          </a:solidFill>
        </p:grpSpPr>
        <p:sp>
          <p:nvSpPr>
            <p:cNvPr id="90" name="Shape 190"/>
            <p:cNvSpPr/>
            <p:nvPr/>
          </p:nvSpPr>
          <p:spPr>
            <a:xfrm rot="5400000">
              <a:off x="0" y="0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1" name="Shape 191"/>
            <p:cNvSpPr/>
            <p:nvPr/>
          </p:nvSpPr>
          <p:spPr>
            <a:xfrm>
              <a:off x="236743" y="206314"/>
              <a:ext cx="288514" cy="2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lnTo>
                    <a:pt x="12147" y="12107"/>
                  </a:lnTo>
                  <a:lnTo>
                    <a:pt x="12147" y="21600"/>
                  </a:lnTo>
                  <a:lnTo>
                    <a:pt x="9171" y="21600"/>
                  </a:lnTo>
                  <a:lnTo>
                    <a:pt x="9171" y="12107"/>
                  </a:lnTo>
                  <a:lnTo>
                    <a:pt x="0" y="12107"/>
                  </a:lnTo>
                  <a:lnTo>
                    <a:pt x="0" y="9171"/>
                  </a:lnTo>
                  <a:lnTo>
                    <a:pt x="9171" y="9171"/>
                  </a:lnTo>
                  <a:lnTo>
                    <a:pt x="9171" y="0"/>
                  </a:lnTo>
                  <a:lnTo>
                    <a:pt x="12147" y="0"/>
                  </a:lnTo>
                  <a:lnTo>
                    <a:pt x="12147" y="9171"/>
                  </a:lnTo>
                  <a:lnTo>
                    <a:pt x="21600" y="9171"/>
                  </a:lnTo>
                  <a:lnTo>
                    <a:pt x="21600" y="1210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92" name="Picture 2" descr="C:\Users\USER\Desktop\봉사사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20" y="5360080"/>
            <a:ext cx="3611674" cy="33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20" y="9516724"/>
            <a:ext cx="3611674" cy="3379590"/>
          </a:xfrm>
          <a:prstGeom prst="rect">
            <a:avLst/>
          </a:prstGeom>
        </p:spPr>
      </p:pic>
      <p:grpSp>
        <p:nvGrpSpPr>
          <p:cNvPr id="106" name="Group 192"/>
          <p:cNvGrpSpPr/>
          <p:nvPr/>
        </p:nvGrpSpPr>
        <p:grpSpPr>
          <a:xfrm>
            <a:off x="15050286" y="9516724"/>
            <a:ext cx="1096447" cy="888394"/>
            <a:chOff x="0" y="0"/>
            <a:chExt cx="1270000" cy="1270000"/>
          </a:xfrm>
          <a:solidFill>
            <a:schemeClr val="tx2">
              <a:lumMod val="25000"/>
            </a:schemeClr>
          </a:solidFill>
        </p:grpSpPr>
        <p:sp>
          <p:nvSpPr>
            <p:cNvPr id="107" name="Shape 190"/>
            <p:cNvSpPr/>
            <p:nvPr/>
          </p:nvSpPr>
          <p:spPr>
            <a:xfrm rot="5400000">
              <a:off x="0" y="0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8" name="Shape 191"/>
            <p:cNvSpPr/>
            <p:nvPr/>
          </p:nvSpPr>
          <p:spPr>
            <a:xfrm>
              <a:off x="236743" y="206314"/>
              <a:ext cx="288514" cy="2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lnTo>
                    <a:pt x="12147" y="12107"/>
                  </a:lnTo>
                  <a:lnTo>
                    <a:pt x="12147" y="21600"/>
                  </a:lnTo>
                  <a:lnTo>
                    <a:pt x="9171" y="21600"/>
                  </a:lnTo>
                  <a:lnTo>
                    <a:pt x="9171" y="12107"/>
                  </a:lnTo>
                  <a:lnTo>
                    <a:pt x="0" y="12107"/>
                  </a:lnTo>
                  <a:lnTo>
                    <a:pt x="0" y="9171"/>
                  </a:lnTo>
                  <a:lnTo>
                    <a:pt x="9171" y="9171"/>
                  </a:lnTo>
                  <a:lnTo>
                    <a:pt x="9171" y="0"/>
                  </a:lnTo>
                  <a:lnTo>
                    <a:pt x="12147" y="0"/>
                  </a:lnTo>
                  <a:lnTo>
                    <a:pt x="12147" y="9171"/>
                  </a:lnTo>
                  <a:lnTo>
                    <a:pt x="21600" y="9171"/>
                  </a:lnTo>
                  <a:lnTo>
                    <a:pt x="21600" y="1210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sp>
        <p:nvSpPr>
          <p:cNvPr id="109" name="Shape 84"/>
          <p:cNvSpPr/>
          <p:nvPr/>
        </p:nvSpPr>
        <p:spPr>
          <a:xfrm>
            <a:off x="19117048" y="1557624"/>
            <a:ext cx="5001208" cy="10982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endParaRPr lang="en-US" altLang="ko-KR" sz="1600" dirty="0" smtClean="0">
              <a:solidFill>
                <a:schemeClr val="accent6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3200" dirty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sz="3200" dirty="0" smtClean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   </a:t>
            </a:r>
            <a:r>
              <a:rPr lang="en-US" altLang="ko-KR" sz="3200" dirty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[</a:t>
            </a:r>
            <a:r>
              <a:rPr lang="ko-KR" altLang="en-US" sz="3200" dirty="0" err="1" smtClean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네이버</a:t>
            </a:r>
            <a:r>
              <a:rPr lang="ko-KR" altLang="en-US" sz="3200" dirty="0" smtClean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  지식</a:t>
            </a:r>
            <a:r>
              <a:rPr lang="en-US" altLang="ko-KR" sz="3200" dirty="0" err="1" smtClean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iN</a:t>
            </a:r>
            <a:r>
              <a:rPr lang="ko-KR" altLang="en-US" sz="3200" dirty="0" smtClean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  예시</a:t>
            </a:r>
            <a:r>
              <a:rPr lang="en-US" altLang="ko-KR" sz="3200" dirty="0">
                <a:solidFill>
                  <a:schemeClr val="accent6"/>
                </a:solidFill>
                <a:latin typeface="HY엽서M" pitchFamily="18" charset="-127"/>
                <a:ea typeface="HY엽서M" pitchFamily="18" charset="-127"/>
              </a:rPr>
              <a:t>]</a:t>
            </a:r>
            <a:endParaRPr lang="en-US" altLang="ko-KR" sz="3200" dirty="0" smtClean="0">
              <a:solidFill>
                <a:schemeClr val="accent6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Q   </a:t>
            </a:r>
            <a:r>
              <a:rPr lang="ko-KR" altLang="en-US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전문대학 </a:t>
            </a:r>
            <a:r>
              <a:rPr lang="ko-KR" altLang="en-US" sz="2000" u="sng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뷰티과</a:t>
            </a:r>
            <a:r>
              <a:rPr lang="ko-KR" altLang="en-US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어디가 좋은가요</a:t>
            </a:r>
            <a:r>
              <a:rPr lang="en-US" altLang="ko-KR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?</a:t>
            </a:r>
          </a:p>
          <a:p>
            <a:r>
              <a:rPr lang="en-US" altLang="ko-KR" sz="2000" dirty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endParaRPr lang="en-US" altLang="ko-KR" sz="20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20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</a:p>
          <a:p>
            <a:r>
              <a:rPr lang="en-US" altLang="ko-KR" sz="20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A  </a:t>
            </a:r>
            <a:r>
              <a:rPr lang="ko-KR" altLang="en-US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안녕하세요</a:t>
            </a:r>
            <a:r>
              <a:rPr lang="en-US" altLang="ko-KR" sz="2000" u="sng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!! </a:t>
            </a:r>
          </a:p>
          <a:p>
            <a:endParaRPr lang="en-US" altLang="ko-KR" sz="2000" u="sng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저는 지금 경남도립거창대학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재학 중인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뷰티웰니스과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학생입니다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.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우리학교는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토탈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헤어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피부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메이크업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네일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)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모두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배울 수 있어서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다방면으로 취업이 가능해요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!</a:t>
            </a:r>
          </a:p>
          <a:p>
            <a:pPr marL="285750" indent="-285750">
              <a:buFontTx/>
              <a:buChar char="-"/>
            </a:pP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소수정예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(25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명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)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으로 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1:1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의 개인맞춤 수업으로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스트레스 받는 수업은  이제 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NO..NO!!</a:t>
            </a: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그리고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서부경남의 유일한 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무시험 </a:t>
            </a:r>
            <a:r>
              <a:rPr lang="en-US" altLang="ko-KR" sz="1600" dirty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교원자격증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실기교사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)</a:t>
            </a:r>
            <a:r>
              <a:rPr lang="ko-KR" altLang="en-US" sz="1600" dirty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이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발급이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되</a:t>
            </a:r>
            <a:r>
              <a:rPr lang="ko-KR" altLang="en-US" sz="1600" dirty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며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봉사활동이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많아서 전공에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대한 자신감과 두려움을 없애고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취업 같은 </a:t>
            </a:r>
            <a:r>
              <a:rPr lang="en-US" altLang="ko-KR" sz="1600" dirty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실습수업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이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이루어져 학교에서 하는 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수업들이 실무 경험으로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쌓는다고 생각하시면  됩니다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그 외에도 상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.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하반기 국제미용대회가 있어서 저의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err="1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퀄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리티를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높일 수 있는  수상경력도 가질 기회가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무엇보다   많아요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~~~~^^(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쵝오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)</a:t>
            </a: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졸업과 동시 무시험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미용사 면허증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토탈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),</a:t>
            </a:r>
          </a:p>
          <a:p>
            <a:pPr marL="285750" indent="-285750">
              <a:buFontTx/>
              <a:buChar char="-"/>
            </a:pP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두피트로콜로지스트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붙임머리자격증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속눈썹자격증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타투자격증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등 다양한 자격을 취득하여 나가게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됩니다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.@@@ </a:t>
            </a: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제 답변이 도움이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되셨길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바라며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경남도립거창대학 </a:t>
            </a:r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뷰티웰니스과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 </a:t>
            </a:r>
            <a:r>
              <a:rPr lang="ko-KR" altLang="en-US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자신 있게 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추천드려요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!! 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^^(</a:t>
            </a:r>
            <a:r>
              <a:rPr lang="ko-KR" altLang="en-US" sz="16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쵝오</a:t>
            </a:r>
            <a:r>
              <a:rPr lang="en-US" altLang="ko-KR" sz="16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)</a:t>
            </a:r>
          </a:p>
          <a:p>
            <a:endParaRPr lang="en-US" altLang="ko-KR" sz="16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600" dirty="0" smtClean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       [</a:t>
            </a:r>
            <a:r>
              <a:rPr lang="ko-KR" altLang="en-US" sz="18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뷰티웰니스과</a:t>
            </a:r>
            <a:r>
              <a:rPr lang="ko-KR" altLang="en-US" sz="18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1800" dirty="0" err="1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실습외</a:t>
            </a:r>
            <a:r>
              <a:rPr lang="ko-KR" altLang="en-US" sz="1800" dirty="0" smtClean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 활동 사진 첨부</a:t>
            </a:r>
            <a:r>
              <a:rPr lang="en-US" altLang="ko-KR" sz="1800" dirty="0">
                <a:solidFill>
                  <a:schemeClr val="bg2"/>
                </a:solidFill>
                <a:latin typeface="HY엽서M" pitchFamily="18" charset="-127"/>
                <a:ea typeface="HY엽서M" pitchFamily="18" charset="-127"/>
              </a:rPr>
              <a:t>]</a:t>
            </a:r>
            <a:endParaRPr sz="1800" dirty="0">
              <a:solidFill>
                <a:schemeClr val="bg2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960130" y="8126301"/>
            <a:ext cx="3565851" cy="400110"/>
          </a:xfrm>
          <a:prstGeom prst="rect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rgbClr val="FF0000"/>
                </a:solidFill>
              </a:rPr>
              <a:t>아림제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전공체험관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043406" y="8074912"/>
            <a:ext cx="3615388" cy="400110"/>
          </a:xfrm>
          <a:prstGeom prst="rect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군부대 봉사활동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043406" y="12273700"/>
            <a:ext cx="3615388" cy="400110"/>
          </a:xfrm>
          <a:prstGeom prst="rect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국제미용대회 수 상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06" y="9551418"/>
            <a:ext cx="3665790" cy="3365278"/>
          </a:xfrm>
          <a:prstGeom prst="rect">
            <a:avLst/>
          </a:prstGeom>
        </p:spPr>
      </p:pic>
      <p:grpSp>
        <p:nvGrpSpPr>
          <p:cNvPr id="113" name="Group 192"/>
          <p:cNvGrpSpPr/>
          <p:nvPr/>
        </p:nvGrpSpPr>
        <p:grpSpPr>
          <a:xfrm>
            <a:off x="10960131" y="9548538"/>
            <a:ext cx="1096447" cy="888394"/>
            <a:chOff x="0" y="0"/>
            <a:chExt cx="1270000" cy="1270000"/>
          </a:xfrm>
          <a:solidFill>
            <a:schemeClr val="tx2">
              <a:lumMod val="25000"/>
            </a:schemeClr>
          </a:solidFill>
        </p:grpSpPr>
        <p:sp>
          <p:nvSpPr>
            <p:cNvPr id="114" name="Shape 190"/>
            <p:cNvSpPr/>
            <p:nvPr/>
          </p:nvSpPr>
          <p:spPr>
            <a:xfrm rot="5400000">
              <a:off x="0" y="0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5" name="Shape 191"/>
            <p:cNvSpPr/>
            <p:nvPr/>
          </p:nvSpPr>
          <p:spPr>
            <a:xfrm>
              <a:off x="236743" y="206314"/>
              <a:ext cx="288514" cy="2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lnTo>
                    <a:pt x="12147" y="12107"/>
                  </a:lnTo>
                  <a:lnTo>
                    <a:pt x="12147" y="21600"/>
                  </a:lnTo>
                  <a:lnTo>
                    <a:pt x="9171" y="21600"/>
                  </a:lnTo>
                  <a:lnTo>
                    <a:pt x="9171" y="12107"/>
                  </a:lnTo>
                  <a:lnTo>
                    <a:pt x="0" y="12107"/>
                  </a:lnTo>
                  <a:lnTo>
                    <a:pt x="0" y="9171"/>
                  </a:lnTo>
                  <a:lnTo>
                    <a:pt x="9171" y="9171"/>
                  </a:lnTo>
                  <a:lnTo>
                    <a:pt x="9171" y="0"/>
                  </a:lnTo>
                  <a:lnTo>
                    <a:pt x="12147" y="0"/>
                  </a:lnTo>
                  <a:lnTo>
                    <a:pt x="12147" y="9171"/>
                  </a:lnTo>
                  <a:lnTo>
                    <a:pt x="21600" y="9171"/>
                  </a:lnTo>
                  <a:lnTo>
                    <a:pt x="21600" y="1210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grpSp>
        <p:nvGrpSpPr>
          <p:cNvPr id="116" name="Group 192"/>
          <p:cNvGrpSpPr/>
          <p:nvPr/>
        </p:nvGrpSpPr>
        <p:grpSpPr>
          <a:xfrm>
            <a:off x="15043406" y="5369349"/>
            <a:ext cx="1096447" cy="888394"/>
            <a:chOff x="0" y="0"/>
            <a:chExt cx="1270000" cy="1270000"/>
          </a:xfrm>
          <a:solidFill>
            <a:schemeClr val="tx2">
              <a:lumMod val="25000"/>
            </a:schemeClr>
          </a:solidFill>
        </p:grpSpPr>
        <p:sp>
          <p:nvSpPr>
            <p:cNvPr id="117" name="Shape 190"/>
            <p:cNvSpPr/>
            <p:nvPr/>
          </p:nvSpPr>
          <p:spPr>
            <a:xfrm rot="5400000">
              <a:off x="0" y="0"/>
              <a:ext cx="1270000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8" name="Shape 191"/>
            <p:cNvSpPr/>
            <p:nvPr/>
          </p:nvSpPr>
          <p:spPr>
            <a:xfrm>
              <a:off x="236743" y="206314"/>
              <a:ext cx="288514" cy="28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lnTo>
                    <a:pt x="12147" y="12107"/>
                  </a:lnTo>
                  <a:lnTo>
                    <a:pt x="12147" y="21600"/>
                  </a:lnTo>
                  <a:lnTo>
                    <a:pt x="9171" y="21600"/>
                  </a:lnTo>
                  <a:lnTo>
                    <a:pt x="9171" y="12107"/>
                  </a:lnTo>
                  <a:lnTo>
                    <a:pt x="0" y="12107"/>
                  </a:lnTo>
                  <a:lnTo>
                    <a:pt x="0" y="9171"/>
                  </a:lnTo>
                  <a:lnTo>
                    <a:pt x="9171" y="9171"/>
                  </a:lnTo>
                  <a:lnTo>
                    <a:pt x="9171" y="0"/>
                  </a:lnTo>
                  <a:lnTo>
                    <a:pt x="12147" y="0"/>
                  </a:lnTo>
                  <a:lnTo>
                    <a:pt x="12147" y="9171"/>
                  </a:lnTo>
                  <a:lnTo>
                    <a:pt x="21600" y="9171"/>
                  </a:lnTo>
                  <a:lnTo>
                    <a:pt x="21600" y="1210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0960130" y="12273701"/>
            <a:ext cx="3676466" cy="400110"/>
          </a:xfrm>
          <a:prstGeom prst="rect">
            <a:avLst/>
          </a:prstGeom>
          <a:solidFill>
            <a:schemeClr val="tx1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학과</a:t>
            </a:r>
            <a:r>
              <a:rPr lang="en-US" altLang="ko-KR" sz="2000" b="1" dirty="0">
                <a:solidFill>
                  <a:srgbClr val="FF000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오픈샵행사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335</Words>
  <Application>Microsoft Office PowerPoint</Application>
  <PresentationFormat>사용자 지정</PresentationFormat>
  <Paragraphs>107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White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Beauty</cp:lastModifiedBy>
  <cp:revision>82</cp:revision>
  <dcterms:modified xsi:type="dcterms:W3CDTF">2020-04-10T00:08:25Z</dcterms:modified>
</cp:coreProperties>
</file>