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24384000" cy="13716000"/>
  <p:notesSz cx="6735763" cy="98663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1pPr>
    <a:lvl2pPr marL="0" marR="0" indent="2286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2pPr>
    <a:lvl3pPr marL="0" marR="0" indent="4572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3pPr>
    <a:lvl4pPr marL="0" marR="0" indent="6858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4pPr>
    <a:lvl5pPr marL="0" marR="0" indent="9144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5pPr>
    <a:lvl6pPr marL="0" marR="0" indent="11430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6pPr>
    <a:lvl7pPr marL="0" marR="0" indent="13716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7pPr>
    <a:lvl8pPr marL="0" marR="0" indent="16002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8pPr>
    <a:lvl9pPr marL="0" marR="0" indent="1828800" algn="just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300" b="0" i="0" u="none" strike="noStrike" cap="none" spc="0" normalizeH="0" baseline="0">
        <a:ln>
          <a:noFill/>
        </a:ln>
        <a:solidFill>
          <a:srgbClr val="A6A7AC"/>
        </a:solidFill>
        <a:effectLst/>
        <a:uFillTx/>
        <a:latin typeface="PT Sans"/>
        <a:ea typeface="PT Sans"/>
        <a:cs typeface="PT Sans"/>
        <a:sym typeface="PT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6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98" autoAdjust="0"/>
    <p:restoredTop sz="95602" autoAdjust="0"/>
  </p:normalViewPr>
  <p:slideViewPr>
    <p:cSldViewPr snapToGrid="0" snapToObjects="1">
      <p:cViewPr>
        <p:scale>
          <a:sx n="51" d="100"/>
          <a:sy n="51" d="100"/>
        </p:scale>
        <p:origin x="-990" y="-4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 noRot="1" noChangeAspect="1"/>
          </p:cNvSpPr>
          <p:nvPr>
            <p:ph type="sldImg"/>
          </p:nvPr>
        </p:nvSpPr>
        <p:spPr>
          <a:xfrm>
            <a:off x="79375" y="739775"/>
            <a:ext cx="6577013" cy="37004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body" sz="quarter" idx="1"/>
          </p:nvPr>
        </p:nvSpPr>
        <p:spPr>
          <a:xfrm>
            <a:off x="898102" y="4686499"/>
            <a:ext cx="4939560" cy="443984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4538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xfrm>
            <a:off x="11971114" y="11525250"/>
            <a:ext cx="432247" cy="482601"/>
          </a:xfrm>
          <a:prstGeom prst="rect">
            <a:avLst/>
          </a:prstGeom>
        </p:spPr>
        <p:txBody>
          <a:bodyPr wrap="none"/>
          <a:lstStyle>
            <a:lvl1pPr algn="ctr">
              <a:defRPr sz="2400" cap="none" spc="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61632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16216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70800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25384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799685" y="351504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616325" y="706088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162165" y="706088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0708005" y="706088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4253845" y="7060883"/>
            <a:ext cx="2906713" cy="2906712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7799685" y="7060883"/>
            <a:ext cx="2906713" cy="29067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55908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dark bg">
    <p:bg>
      <p:bgPr>
        <a:solidFill>
          <a:srgbClr val="3939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21166238" y="845083"/>
            <a:ext cx="271267" cy="216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0694733" y="810683"/>
            <a:ext cx="149394" cy="285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21749915" y="819734"/>
            <a:ext cx="168792" cy="2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4" name="Shape 44"/>
          <p:cNvSpPr/>
          <p:nvPr/>
        </p:nvSpPr>
        <p:spPr>
          <a:xfrm>
            <a:off x="22222494" y="849174"/>
            <a:ext cx="288515" cy="20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rgbClr val="686976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solidFill>
                  <a:srgbClr val="686876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4F5F7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46" name="Shape 46"/>
          <p:cNvSpPr/>
          <p:nvPr/>
        </p:nvSpPr>
        <p:spPr>
          <a:xfrm>
            <a:off x="23077405" y="1371248"/>
            <a:ext cx="1636515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1255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75291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09327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43363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7739995" y="3881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255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5291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09327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143363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17739995" y="7183755"/>
            <a:ext cx="2641600" cy="2641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525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2121840" y="2279414"/>
            <a:ext cx="16482720" cy="21768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2167984" y="4630044"/>
            <a:ext cx="20476358" cy="701929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/>
        </p:nvSpPr>
        <p:spPr>
          <a:xfrm>
            <a:off x="21166238" y="845083"/>
            <a:ext cx="271267" cy="216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37" y="5082"/>
                </a:moveTo>
                <a:cubicBezTo>
                  <a:pt x="19237" y="5506"/>
                  <a:pt x="19237" y="5929"/>
                  <a:pt x="19237" y="5929"/>
                </a:cubicBezTo>
                <a:cubicBezTo>
                  <a:pt x="19237" y="13129"/>
                  <a:pt x="14850" y="21600"/>
                  <a:pt x="6750" y="21600"/>
                </a:cubicBezTo>
                <a:cubicBezTo>
                  <a:pt x="4388" y="21600"/>
                  <a:pt x="2025" y="20753"/>
                  <a:pt x="0" y="19059"/>
                </a:cubicBezTo>
                <a:cubicBezTo>
                  <a:pt x="338" y="19059"/>
                  <a:pt x="675" y="19059"/>
                  <a:pt x="1013" y="19059"/>
                </a:cubicBezTo>
                <a:cubicBezTo>
                  <a:pt x="3038" y="19059"/>
                  <a:pt x="5063" y="18212"/>
                  <a:pt x="6413" y="16941"/>
                </a:cubicBezTo>
                <a:cubicBezTo>
                  <a:pt x="4725" y="16941"/>
                  <a:pt x="3038" y="15247"/>
                  <a:pt x="2363" y="13129"/>
                </a:cubicBezTo>
                <a:cubicBezTo>
                  <a:pt x="2700" y="13129"/>
                  <a:pt x="3038" y="13129"/>
                  <a:pt x="3375" y="13129"/>
                </a:cubicBezTo>
                <a:cubicBezTo>
                  <a:pt x="3713" y="13129"/>
                  <a:pt x="4050" y="13129"/>
                  <a:pt x="4388" y="13129"/>
                </a:cubicBezTo>
                <a:cubicBezTo>
                  <a:pt x="2363" y="12282"/>
                  <a:pt x="1013" y="10165"/>
                  <a:pt x="1013" y="7624"/>
                </a:cubicBezTo>
                <a:cubicBezTo>
                  <a:pt x="1013" y="7624"/>
                  <a:pt x="1013" y="7624"/>
                  <a:pt x="1013" y="7624"/>
                </a:cubicBezTo>
                <a:cubicBezTo>
                  <a:pt x="1688" y="8047"/>
                  <a:pt x="2363" y="8047"/>
                  <a:pt x="3038" y="8047"/>
                </a:cubicBezTo>
                <a:cubicBezTo>
                  <a:pt x="1688" y="7200"/>
                  <a:pt x="1013" y="5506"/>
                  <a:pt x="1013" y="3812"/>
                </a:cubicBezTo>
                <a:cubicBezTo>
                  <a:pt x="1013" y="2541"/>
                  <a:pt x="1350" y="1694"/>
                  <a:pt x="1688" y="847"/>
                </a:cubicBezTo>
                <a:cubicBezTo>
                  <a:pt x="3713" y="4235"/>
                  <a:pt x="7088" y="6353"/>
                  <a:pt x="10463" y="6776"/>
                </a:cubicBezTo>
                <a:cubicBezTo>
                  <a:pt x="10463" y="6353"/>
                  <a:pt x="10463" y="5929"/>
                  <a:pt x="10463" y="5506"/>
                </a:cubicBezTo>
                <a:cubicBezTo>
                  <a:pt x="10463" y="2118"/>
                  <a:pt x="12487" y="0"/>
                  <a:pt x="14850" y="0"/>
                </a:cubicBezTo>
                <a:cubicBezTo>
                  <a:pt x="16200" y="0"/>
                  <a:pt x="17212" y="424"/>
                  <a:pt x="18225" y="1694"/>
                </a:cubicBezTo>
                <a:cubicBezTo>
                  <a:pt x="18900" y="1271"/>
                  <a:pt x="19912" y="847"/>
                  <a:pt x="20925" y="424"/>
                </a:cubicBezTo>
                <a:cubicBezTo>
                  <a:pt x="20587" y="1694"/>
                  <a:pt x="19912" y="2541"/>
                  <a:pt x="18900" y="3388"/>
                </a:cubicBezTo>
                <a:cubicBezTo>
                  <a:pt x="19912" y="2965"/>
                  <a:pt x="20587" y="2965"/>
                  <a:pt x="21600" y="2541"/>
                </a:cubicBezTo>
                <a:cubicBezTo>
                  <a:pt x="20925" y="3388"/>
                  <a:pt x="20250" y="4659"/>
                  <a:pt x="19237" y="5082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" name="Shape 5"/>
          <p:cNvSpPr/>
          <p:nvPr/>
        </p:nvSpPr>
        <p:spPr>
          <a:xfrm>
            <a:off x="20694733" y="810683"/>
            <a:ext cx="149394" cy="285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546"/>
                </a:moveTo>
                <a:cubicBezTo>
                  <a:pt x="17897" y="3546"/>
                  <a:pt x="17897" y="3546"/>
                  <a:pt x="17897" y="3546"/>
                </a:cubicBezTo>
                <a:cubicBezTo>
                  <a:pt x="14811" y="3546"/>
                  <a:pt x="14194" y="4513"/>
                  <a:pt x="14194" y="5481"/>
                </a:cubicBezTo>
                <a:cubicBezTo>
                  <a:pt x="14194" y="8060"/>
                  <a:pt x="14194" y="8060"/>
                  <a:pt x="14194" y="8060"/>
                </a:cubicBezTo>
                <a:cubicBezTo>
                  <a:pt x="21600" y="8060"/>
                  <a:pt x="21600" y="8060"/>
                  <a:pt x="21600" y="8060"/>
                </a:cubicBezTo>
                <a:cubicBezTo>
                  <a:pt x="20366" y="11928"/>
                  <a:pt x="20366" y="11928"/>
                  <a:pt x="20366" y="11928"/>
                </a:cubicBezTo>
                <a:cubicBezTo>
                  <a:pt x="14194" y="11928"/>
                  <a:pt x="14194" y="11928"/>
                  <a:pt x="14194" y="11928"/>
                </a:cubicBezTo>
                <a:cubicBezTo>
                  <a:pt x="14194" y="21600"/>
                  <a:pt x="14194" y="21600"/>
                  <a:pt x="14194" y="21600"/>
                </a:cubicBezTo>
                <a:cubicBezTo>
                  <a:pt x="6789" y="21600"/>
                  <a:pt x="6789" y="21600"/>
                  <a:pt x="6789" y="21600"/>
                </a:cubicBezTo>
                <a:cubicBezTo>
                  <a:pt x="6789" y="11928"/>
                  <a:pt x="6789" y="11928"/>
                  <a:pt x="6789" y="11928"/>
                </a:cubicBezTo>
                <a:cubicBezTo>
                  <a:pt x="0" y="11928"/>
                  <a:pt x="0" y="11928"/>
                  <a:pt x="0" y="11928"/>
                </a:cubicBezTo>
                <a:cubicBezTo>
                  <a:pt x="0" y="8060"/>
                  <a:pt x="0" y="8060"/>
                  <a:pt x="0" y="8060"/>
                </a:cubicBezTo>
                <a:cubicBezTo>
                  <a:pt x="6789" y="8060"/>
                  <a:pt x="6789" y="8060"/>
                  <a:pt x="6789" y="8060"/>
                </a:cubicBezTo>
                <a:cubicBezTo>
                  <a:pt x="6789" y="5158"/>
                  <a:pt x="6789" y="5158"/>
                  <a:pt x="6789" y="5158"/>
                </a:cubicBezTo>
                <a:cubicBezTo>
                  <a:pt x="6789" y="1934"/>
                  <a:pt x="10491" y="0"/>
                  <a:pt x="16046" y="0"/>
                </a:cubicBezTo>
                <a:cubicBezTo>
                  <a:pt x="18514" y="0"/>
                  <a:pt x="20983" y="322"/>
                  <a:pt x="21600" y="322"/>
                </a:cubicBezTo>
                <a:lnTo>
                  <a:pt x="21600" y="3546"/>
                </a:ln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" name="Shape 6"/>
          <p:cNvSpPr/>
          <p:nvPr/>
        </p:nvSpPr>
        <p:spPr>
          <a:xfrm>
            <a:off x="21749915" y="819734"/>
            <a:ext cx="168792" cy="266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1029"/>
                  <a:pt x="18900" y="1029"/>
                  <a:pt x="18900" y="1029"/>
                </a:cubicBezTo>
                <a:cubicBezTo>
                  <a:pt x="16200" y="1029"/>
                  <a:pt x="16200" y="1029"/>
                  <a:pt x="16200" y="1029"/>
                </a:cubicBezTo>
                <a:cubicBezTo>
                  <a:pt x="17820" y="2057"/>
                  <a:pt x="19440" y="3086"/>
                  <a:pt x="19440" y="4800"/>
                </a:cubicBezTo>
                <a:cubicBezTo>
                  <a:pt x="19440" y="8229"/>
                  <a:pt x="14580" y="8571"/>
                  <a:pt x="14580" y="10286"/>
                </a:cubicBezTo>
                <a:cubicBezTo>
                  <a:pt x="14580" y="12000"/>
                  <a:pt x="20520" y="12686"/>
                  <a:pt x="20520" y="16114"/>
                </a:cubicBezTo>
                <a:cubicBezTo>
                  <a:pt x="20520" y="17143"/>
                  <a:pt x="20520" y="17829"/>
                  <a:pt x="19980" y="18514"/>
                </a:cubicBezTo>
                <a:cubicBezTo>
                  <a:pt x="17820" y="20914"/>
                  <a:pt x="12960" y="21600"/>
                  <a:pt x="9180" y="21600"/>
                </a:cubicBezTo>
                <a:cubicBezTo>
                  <a:pt x="6480" y="21600"/>
                  <a:pt x="2700" y="20914"/>
                  <a:pt x="540" y="19200"/>
                </a:cubicBezTo>
                <a:cubicBezTo>
                  <a:pt x="0" y="18857"/>
                  <a:pt x="0" y="18171"/>
                  <a:pt x="0" y="17486"/>
                </a:cubicBezTo>
                <a:cubicBezTo>
                  <a:pt x="0" y="16114"/>
                  <a:pt x="1620" y="14743"/>
                  <a:pt x="3240" y="14057"/>
                </a:cubicBezTo>
                <a:cubicBezTo>
                  <a:pt x="5940" y="13029"/>
                  <a:pt x="8640" y="13029"/>
                  <a:pt x="11340" y="12686"/>
                </a:cubicBezTo>
                <a:cubicBezTo>
                  <a:pt x="10800" y="12000"/>
                  <a:pt x="10260" y="11657"/>
                  <a:pt x="10260" y="10971"/>
                </a:cubicBezTo>
                <a:cubicBezTo>
                  <a:pt x="10260" y="10286"/>
                  <a:pt x="10260" y="9943"/>
                  <a:pt x="10800" y="9600"/>
                </a:cubicBezTo>
                <a:cubicBezTo>
                  <a:pt x="10260" y="9943"/>
                  <a:pt x="9720" y="9943"/>
                  <a:pt x="9180" y="9943"/>
                </a:cubicBezTo>
                <a:cubicBezTo>
                  <a:pt x="5400" y="9943"/>
                  <a:pt x="2160" y="7886"/>
                  <a:pt x="2160" y="5486"/>
                </a:cubicBezTo>
                <a:cubicBezTo>
                  <a:pt x="2160" y="3771"/>
                  <a:pt x="3240" y="2400"/>
                  <a:pt x="4860" y="1714"/>
                </a:cubicBezTo>
                <a:cubicBezTo>
                  <a:pt x="7020" y="343"/>
                  <a:pt x="10260" y="0"/>
                  <a:pt x="12960" y="0"/>
                </a:cubicBezTo>
                <a:lnTo>
                  <a:pt x="21600" y="0"/>
                </a:lnTo>
                <a:close/>
                <a:moveTo>
                  <a:pt x="12960" y="13714"/>
                </a:moveTo>
                <a:cubicBezTo>
                  <a:pt x="12960" y="13714"/>
                  <a:pt x="12420" y="13714"/>
                  <a:pt x="11880" y="13714"/>
                </a:cubicBezTo>
                <a:cubicBezTo>
                  <a:pt x="8640" y="13714"/>
                  <a:pt x="3780" y="14400"/>
                  <a:pt x="3780" y="16800"/>
                </a:cubicBezTo>
                <a:cubicBezTo>
                  <a:pt x="3780" y="19543"/>
                  <a:pt x="8100" y="20229"/>
                  <a:pt x="11340" y="20229"/>
                </a:cubicBezTo>
                <a:cubicBezTo>
                  <a:pt x="14580" y="20229"/>
                  <a:pt x="17820" y="19543"/>
                  <a:pt x="17820" y="17486"/>
                </a:cubicBezTo>
                <a:cubicBezTo>
                  <a:pt x="17820" y="15429"/>
                  <a:pt x="15120" y="14400"/>
                  <a:pt x="12960" y="13714"/>
                </a:cubicBezTo>
                <a:close/>
                <a:moveTo>
                  <a:pt x="9720" y="1029"/>
                </a:moveTo>
                <a:cubicBezTo>
                  <a:pt x="8640" y="1029"/>
                  <a:pt x="7560" y="1371"/>
                  <a:pt x="7020" y="2057"/>
                </a:cubicBezTo>
                <a:cubicBezTo>
                  <a:pt x="5940" y="2400"/>
                  <a:pt x="5940" y="3086"/>
                  <a:pt x="5940" y="4114"/>
                </a:cubicBezTo>
                <a:cubicBezTo>
                  <a:pt x="5940" y="5829"/>
                  <a:pt x="7560" y="8914"/>
                  <a:pt x="11340" y="8914"/>
                </a:cubicBezTo>
                <a:cubicBezTo>
                  <a:pt x="12420" y="8914"/>
                  <a:pt x="13500" y="8571"/>
                  <a:pt x="14580" y="8229"/>
                </a:cubicBezTo>
                <a:cubicBezTo>
                  <a:pt x="15120" y="7543"/>
                  <a:pt x="15660" y="6857"/>
                  <a:pt x="15660" y="6171"/>
                </a:cubicBezTo>
                <a:cubicBezTo>
                  <a:pt x="15660" y="4114"/>
                  <a:pt x="13500" y="1029"/>
                  <a:pt x="9720" y="1029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Shape 7"/>
          <p:cNvSpPr/>
          <p:nvPr/>
        </p:nvSpPr>
        <p:spPr>
          <a:xfrm>
            <a:off x="22222494" y="849174"/>
            <a:ext cx="288515" cy="208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2" y="18073"/>
                </a:moveTo>
                <a:cubicBezTo>
                  <a:pt x="20965" y="19837"/>
                  <a:pt x="20012" y="21159"/>
                  <a:pt x="18741" y="21159"/>
                </a:cubicBezTo>
                <a:cubicBezTo>
                  <a:pt x="16200" y="21600"/>
                  <a:pt x="13341" y="21600"/>
                  <a:pt x="10800" y="21600"/>
                </a:cubicBezTo>
                <a:cubicBezTo>
                  <a:pt x="7941" y="21600"/>
                  <a:pt x="5400" y="21600"/>
                  <a:pt x="2541" y="21159"/>
                </a:cubicBezTo>
                <a:cubicBezTo>
                  <a:pt x="1588" y="21159"/>
                  <a:pt x="635" y="19837"/>
                  <a:pt x="318" y="18073"/>
                </a:cubicBezTo>
                <a:cubicBezTo>
                  <a:pt x="0" y="15869"/>
                  <a:pt x="0" y="13224"/>
                  <a:pt x="0" y="11020"/>
                </a:cubicBezTo>
                <a:cubicBezTo>
                  <a:pt x="0" y="8376"/>
                  <a:pt x="0" y="6171"/>
                  <a:pt x="318" y="3527"/>
                </a:cubicBezTo>
                <a:cubicBezTo>
                  <a:pt x="635" y="2204"/>
                  <a:pt x="1588" y="882"/>
                  <a:pt x="2541" y="441"/>
                </a:cubicBezTo>
                <a:cubicBezTo>
                  <a:pt x="5400" y="0"/>
                  <a:pt x="7941" y="0"/>
                  <a:pt x="10800" y="0"/>
                </a:cubicBezTo>
                <a:cubicBezTo>
                  <a:pt x="13341" y="0"/>
                  <a:pt x="16200" y="0"/>
                  <a:pt x="18741" y="441"/>
                </a:cubicBezTo>
                <a:cubicBezTo>
                  <a:pt x="20012" y="882"/>
                  <a:pt x="20965" y="2204"/>
                  <a:pt x="21282" y="3527"/>
                </a:cubicBezTo>
                <a:cubicBezTo>
                  <a:pt x="21600" y="6171"/>
                  <a:pt x="21600" y="8376"/>
                  <a:pt x="21600" y="11020"/>
                </a:cubicBezTo>
                <a:cubicBezTo>
                  <a:pt x="21600" y="13224"/>
                  <a:pt x="21600" y="15869"/>
                  <a:pt x="21282" y="18073"/>
                </a:cubicBezTo>
                <a:close/>
                <a:moveTo>
                  <a:pt x="14929" y="10139"/>
                </a:moveTo>
                <a:cubicBezTo>
                  <a:pt x="8894" y="4849"/>
                  <a:pt x="8894" y="4849"/>
                  <a:pt x="8894" y="4849"/>
                </a:cubicBezTo>
                <a:cubicBezTo>
                  <a:pt x="8576" y="4408"/>
                  <a:pt x="8259" y="4408"/>
                  <a:pt x="7941" y="4408"/>
                </a:cubicBezTo>
                <a:cubicBezTo>
                  <a:pt x="7941" y="4849"/>
                  <a:pt x="7624" y="5290"/>
                  <a:pt x="7624" y="5731"/>
                </a:cubicBezTo>
                <a:cubicBezTo>
                  <a:pt x="7624" y="16310"/>
                  <a:pt x="7624" y="16310"/>
                  <a:pt x="7624" y="16310"/>
                </a:cubicBezTo>
                <a:cubicBezTo>
                  <a:pt x="7624" y="16751"/>
                  <a:pt x="7941" y="17192"/>
                  <a:pt x="7941" y="17192"/>
                </a:cubicBezTo>
                <a:cubicBezTo>
                  <a:pt x="8259" y="17192"/>
                  <a:pt x="8259" y="17192"/>
                  <a:pt x="8259" y="17192"/>
                </a:cubicBezTo>
                <a:cubicBezTo>
                  <a:pt x="8576" y="17192"/>
                  <a:pt x="8576" y="17192"/>
                  <a:pt x="8894" y="17192"/>
                </a:cubicBezTo>
                <a:cubicBezTo>
                  <a:pt x="14929" y="11902"/>
                  <a:pt x="14929" y="11902"/>
                  <a:pt x="14929" y="11902"/>
                </a:cubicBezTo>
                <a:cubicBezTo>
                  <a:pt x="15247" y="11461"/>
                  <a:pt x="15247" y="11461"/>
                  <a:pt x="15247" y="11020"/>
                </a:cubicBezTo>
                <a:cubicBezTo>
                  <a:pt x="15247" y="10580"/>
                  <a:pt x="15247" y="10139"/>
                  <a:pt x="14929" y="10139"/>
                </a:cubicBezTo>
                <a:close/>
              </a:path>
            </a:pathLst>
          </a:custGeom>
          <a:solidFill>
            <a:srgbClr val="A6A7AC"/>
          </a:solidFill>
          <a:ln w="3175">
            <a:miter lim="400000"/>
          </a:ln>
        </p:spPr>
        <p:txBody>
          <a:bodyPr lIns="45719" rIns="45719"/>
          <a:lstStyle/>
          <a:p>
            <a:pPr algn="l" defTabSz="45720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xfrm>
            <a:off x="23036465" y="762695"/>
            <a:ext cx="607907" cy="381001"/>
          </a:xfrm>
          <a:prstGeom prst="rect">
            <a:avLst/>
          </a:prstGeom>
          <a:ln w="3175">
            <a:miter lim="400000"/>
          </a:ln>
        </p:spPr>
        <p:txBody>
          <a:bodyPr lIns="38100" tIns="38100" rIns="38100" bIns="38100">
            <a:spAutoFit/>
          </a:bodyPr>
          <a:lstStyle>
            <a:lvl1pPr algn="l">
              <a:defRPr sz="2000" cap="all" spc="400">
                <a:solidFill>
                  <a:srgbClr val="393941"/>
                </a:solidFill>
                <a:latin typeface="+mn-lt"/>
                <a:ea typeface="+mn-ea"/>
                <a:cs typeface="+mn-cs"/>
                <a:sym typeface="Montserrat-Regular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9" name="Shape 9"/>
          <p:cNvSpPr/>
          <p:nvPr/>
        </p:nvSpPr>
        <p:spPr>
          <a:xfrm>
            <a:off x="23077405" y="1371248"/>
            <a:ext cx="1636515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</p:sldLayoutIdLst>
  <p:transition spd="med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1pPr>
      <a:lvl2pPr marL="0" marR="0" indent="228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2pPr>
      <a:lvl3pPr marL="0" marR="0" indent="457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3pPr>
      <a:lvl4pPr marL="0" marR="0" indent="685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4pPr>
      <a:lvl5pPr marL="0" marR="0" indent="914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5pPr>
      <a:lvl6pPr marL="0" marR="0" indent="11430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6pPr>
      <a:lvl7pPr marL="0" marR="0" indent="1371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7pPr>
      <a:lvl8pPr marL="0" marR="0" indent="1600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8pPr>
      <a:lvl9pPr marL="0" marR="0" indent="1828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1" i="0" u="none" strike="noStrike" cap="none" spc="0" baseline="0">
          <a:ln>
            <a:noFill/>
          </a:ln>
          <a:solidFill>
            <a:srgbClr val="393941"/>
          </a:solidFill>
          <a:uFillTx/>
          <a:latin typeface="Montserrat-SemiBold"/>
          <a:ea typeface="Montserrat-SemiBold"/>
          <a:cs typeface="Montserrat-SemiBold"/>
          <a:sym typeface="Montserrat-SemiBold"/>
        </a:defRPr>
      </a:lvl9pPr>
    </p:titleStyle>
    <p:bodyStyle>
      <a:lvl1pPr marL="0" marR="0" indent="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1pPr>
      <a:lvl2pPr marL="0" marR="0" indent="2286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2pPr>
      <a:lvl3pPr marL="0" marR="0" indent="4572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3pPr>
      <a:lvl4pPr marL="0" marR="0" indent="6858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4pPr>
      <a:lvl5pPr marL="0" marR="0" indent="9144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5pPr>
      <a:lvl6pPr marL="0" marR="0" indent="11430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6pPr>
      <a:lvl7pPr marL="0" marR="0" indent="13716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7pPr>
      <a:lvl8pPr marL="0" marR="0" indent="16002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8pPr>
      <a:lvl9pPr marL="0" marR="0" indent="1828800" algn="just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300" b="0" i="0" u="none" strike="noStrike" cap="none" spc="0" baseline="0">
          <a:ln>
            <a:noFill/>
          </a:ln>
          <a:solidFill>
            <a:srgbClr val="A6A7AC"/>
          </a:solidFill>
          <a:uFillTx/>
          <a:latin typeface="PT Sans"/>
          <a:ea typeface="PT Sans"/>
          <a:cs typeface="PT Sans"/>
          <a:sym typeface="PT Sans"/>
        </a:defRPr>
      </a:lvl9pPr>
    </p:bodyStyle>
    <p:other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1pPr>
      <a:lvl2pPr marL="0" marR="0" indent="228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2pPr>
      <a:lvl3pPr marL="0" marR="0" indent="457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3pPr>
      <a:lvl4pPr marL="0" marR="0" indent="685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4pPr>
      <a:lvl5pPr marL="0" marR="0" indent="9144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5pPr>
      <a:lvl6pPr marL="0" marR="0" indent="11430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6pPr>
      <a:lvl7pPr marL="0" marR="0" indent="13716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7pPr>
      <a:lvl8pPr marL="0" marR="0" indent="16002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8pPr>
      <a:lvl9pPr marL="0" marR="0" indent="182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all" spc="40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Montserrat-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/>
          <p:nvPr/>
        </p:nvSpPr>
        <p:spPr>
          <a:xfrm>
            <a:off x="10698667" y="22652"/>
            <a:ext cx="8418381" cy="13691441"/>
          </a:xfrm>
          <a:prstGeom prst="rect">
            <a:avLst/>
          </a:prstGeom>
          <a:solidFill>
            <a:srgbClr val="F56C2E"/>
          </a:solidFill>
          <a:ln w="3175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1096591" y="11093331"/>
            <a:ext cx="1" cy="2620762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89" name="Shape 68"/>
          <p:cNvSpPr/>
          <p:nvPr/>
        </p:nvSpPr>
        <p:spPr>
          <a:xfrm>
            <a:off x="347189" y="901422"/>
            <a:ext cx="12372356" cy="11423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>
            <a:lvl1pPr algn="r">
              <a:lnSpc>
                <a:spcPct val="80000"/>
              </a:lnSpc>
              <a:defRPr sz="10000" b="1">
                <a:solidFill>
                  <a:srgbClr val="393941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l"/>
            <a:r>
              <a:rPr lang="ko-KR" altLang="en-US" sz="4400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ko-KR" altLang="en-US" sz="4400" dirty="0" smtClean="0">
                <a:solidFill>
                  <a:schemeClr val="tx2">
                    <a:lumMod val="10000"/>
                  </a:schemeClr>
                </a:solidFill>
                <a:latin typeface="바탕"/>
                <a:ea typeface="바탕"/>
              </a:rPr>
              <a:t>♥</a:t>
            </a:r>
            <a:r>
              <a:rPr lang="ko-KR" altLang="en-US" sz="4400" dirty="0" err="1" smtClean="0">
                <a:solidFill>
                  <a:schemeClr val="tx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뷰티웰니스과</a:t>
            </a:r>
            <a:r>
              <a:rPr lang="ko-KR" altLang="en-US" sz="4400" dirty="0" smtClean="0">
                <a:solidFill>
                  <a:schemeClr val="tx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5400" dirty="0" smtClean="0">
                <a:solidFill>
                  <a:schemeClr val="tx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SNS</a:t>
            </a:r>
            <a:r>
              <a:rPr lang="en-US" altLang="ko-KR" sz="4400" dirty="0" smtClean="0">
                <a:solidFill>
                  <a:schemeClr val="tx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400" dirty="0" smtClean="0">
                <a:solidFill>
                  <a:schemeClr val="tx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홍보 활동 안내</a:t>
            </a:r>
            <a:r>
              <a:rPr lang="ko-KR" altLang="en-US" sz="4400" dirty="0">
                <a:solidFill>
                  <a:schemeClr val="tx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400" dirty="0">
                <a:solidFill>
                  <a:schemeClr val="tx2">
                    <a:lumMod val="10000"/>
                  </a:schemeClr>
                </a:solidFill>
                <a:latin typeface="바탕"/>
                <a:ea typeface="바탕"/>
              </a:rPr>
              <a:t>♥</a:t>
            </a:r>
            <a:endParaRPr sz="44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48" name="Shape 71"/>
          <p:cNvSpPr/>
          <p:nvPr/>
        </p:nvSpPr>
        <p:spPr>
          <a:xfrm>
            <a:off x="245056" y="786551"/>
            <a:ext cx="805298" cy="1"/>
          </a:xfrm>
          <a:prstGeom prst="line">
            <a:avLst/>
          </a:prstGeom>
          <a:ln w="50800">
            <a:solidFill>
              <a:srgbClr val="F56C2E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50" name="Shape 227"/>
          <p:cNvSpPr/>
          <p:nvPr/>
        </p:nvSpPr>
        <p:spPr>
          <a:xfrm>
            <a:off x="-1424800" y="1764876"/>
            <a:ext cx="5963452" cy="91179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/>
          </a:bodyPr>
          <a:lstStyle/>
          <a:p>
            <a:endParaRPr lang="en-US" altLang="ko-KR" dirty="0" smtClean="0">
              <a:solidFill>
                <a:schemeClr val="tx2">
                  <a:lumMod val="25000"/>
                </a:schemeClr>
              </a:solidFill>
            </a:endParaRPr>
          </a:p>
          <a:p>
            <a:endParaRPr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60" name="Phone_gol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43569" y="1921271"/>
            <a:ext cx="6789883" cy="11010957"/>
          </a:xfrm>
          <a:prstGeom prst="rect">
            <a:avLst/>
          </a:prstGeom>
          <a:ln w="3175">
            <a:miter lim="400000"/>
          </a:ln>
        </p:spPr>
      </p:pic>
      <p:sp>
        <p:nvSpPr>
          <p:cNvPr id="62" name="Shape 84"/>
          <p:cNvSpPr/>
          <p:nvPr/>
        </p:nvSpPr>
        <p:spPr>
          <a:xfrm>
            <a:off x="2836506" y="3657599"/>
            <a:ext cx="5001208" cy="81059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rmAutofit fontScale="77500" lnSpcReduction="20000"/>
          </a:bodyPr>
          <a:lstStyle>
            <a:lvl1pPr algn="l">
              <a:lnSpc>
                <a:spcPct val="80000"/>
              </a:lnSpc>
              <a:defRPr sz="10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pPr algn="ctr"/>
            <a:r>
              <a:rPr lang="en-US" sz="3100" dirty="0" smtClean="0">
                <a:solidFill>
                  <a:schemeClr val="accent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♥  SNS</a:t>
            </a:r>
            <a:r>
              <a:rPr lang="ko-KR" altLang="en-US" sz="3100" dirty="0" err="1">
                <a:solidFill>
                  <a:schemeClr val="accent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프</a:t>
            </a:r>
            <a:r>
              <a:rPr lang="ko-KR" altLang="en-US" sz="3100" dirty="0" err="1" smtClean="0">
                <a:solidFill>
                  <a:schemeClr val="accent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랜즈</a:t>
            </a:r>
            <a:r>
              <a:rPr lang="ko-KR" altLang="en-US" sz="3100" dirty="0" smtClean="0">
                <a:solidFill>
                  <a:schemeClr val="accent6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홍보 활동 내용 ♥</a:t>
            </a:r>
            <a:endParaRPr lang="en-US" altLang="ko-KR" sz="3100" dirty="0" smtClean="0">
              <a:solidFill>
                <a:schemeClr val="accent6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* 활동시기 </a:t>
            </a:r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  <a:sym typeface="Wingdings" pitchFamily="2" charset="2"/>
            </a:endParaRPr>
          </a:p>
          <a:p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  <a:sym typeface="Wingdings" pitchFamily="2" charset="2"/>
              </a:rPr>
              <a:t>   (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  <a:sym typeface="Wingdings" pitchFamily="2" charset="2"/>
              </a:rPr>
              <a:t>상반기</a:t>
            </a:r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  <a:sym typeface="Wingdings" pitchFamily="2" charset="2"/>
              </a:rPr>
              <a:t>)</a:t>
            </a:r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accent4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‘20.4.   ~ ‘20.8.</a:t>
            </a:r>
          </a:p>
          <a:p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                                        </a:t>
            </a:r>
          </a:p>
          <a:p>
            <a:r>
              <a:rPr lang="en-US" altLang="ko-KR" sz="2400" dirty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(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하반기</a:t>
            </a:r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 </a:t>
            </a:r>
            <a:r>
              <a:rPr lang="en-US" altLang="ko-KR" sz="240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‘20.9.   ~ ‘21.2.</a:t>
            </a:r>
          </a:p>
          <a:p>
            <a:pPr marL="285750" indent="-285750">
              <a:buFontTx/>
              <a:buChar char="-"/>
            </a:pPr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*</a:t>
            </a:r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활동내용 </a:t>
            </a:r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 marL="285750" indent="-285750">
              <a:buFontTx/>
              <a:buChar char="-"/>
            </a:pPr>
            <a:endParaRPr lang="en-US" altLang="ko-KR" sz="2400" dirty="0" smtClean="0">
              <a:solidFill>
                <a:srgbClr val="FF000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 smtClean="0">
              <a:solidFill>
                <a:srgbClr val="FF000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1)  2021</a:t>
            </a:r>
            <a:r>
              <a:rPr lang="ko-KR" altLang="en-US" sz="2400" dirty="0" smtClean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학년도 신입생모집홍보 활동 </a:t>
            </a:r>
            <a:endParaRPr lang="en-US" altLang="ko-KR" sz="2400" dirty="0" smtClean="0">
              <a:solidFill>
                <a:srgbClr val="FF000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 smtClean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</a:t>
            </a:r>
            <a:r>
              <a:rPr lang="ko-KR" altLang="en-US" sz="2400" dirty="0" smtClean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신입생유치 </a:t>
            </a:r>
            <a:r>
              <a:rPr lang="en-US" altLang="ko-KR" sz="2400" dirty="0" smtClean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en-US" altLang="ko-KR" sz="2400" u="sng" dirty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★ </a:t>
            </a:r>
            <a:r>
              <a:rPr lang="en-US" altLang="ko-KR" sz="2400" u="sng" dirty="0" smtClean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1</a:t>
            </a:r>
            <a:r>
              <a:rPr lang="ko-KR" altLang="en-US" sz="2400" u="sng" dirty="0" smtClean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명당 </a:t>
            </a:r>
            <a:r>
              <a:rPr lang="ko-KR" altLang="en-US" sz="2400" u="sng" dirty="0" smtClean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봉사</a:t>
            </a:r>
            <a:r>
              <a:rPr lang="en-US" altLang="ko-KR" sz="2400" u="sng" dirty="0" smtClean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12</a:t>
            </a:r>
            <a:r>
              <a:rPr lang="ko-KR" altLang="en-US" sz="2400" u="sng" dirty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시간부여</a:t>
            </a:r>
            <a:r>
              <a:rPr lang="en-US" altLang="ko-KR" sz="2400" dirty="0">
                <a:solidFill>
                  <a:schemeClr val="accent2">
                    <a:lumMod val="75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endParaRPr lang="en-US" altLang="ko-KR" sz="2400" dirty="0" smtClean="0">
              <a:solidFill>
                <a:schemeClr val="accent2">
                  <a:lumMod val="75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 smtClean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endParaRPr lang="en-US" altLang="ko-KR" sz="2400" dirty="0" smtClean="0">
              <a:solidFill>
                <a:srgbClr val="FF000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u="sng" dirty="0">
              <a:solidFill>
                <a:srgbClr val="FF000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u="sng" dirty="0" smtClean="0">
                <a:solidFill>
                  <a:srgbClr val="FF000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</a:t>
            </a:r>
          </a:p>
          <a:p>
            <a:r>
              <a:rPr lang="en-US" altLang="ko-KR" sz="2400" dirty="0" smtClean="0">
                <a:solidFill>
                  <a:srgbClr val="00B0F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2) </a:t>
            </a:r>
            <a:r>
              <a:rPr lang="ko-KR" altLang="en-US" sz="2400" dirty="0" err="1" smtClean="0">
                <a:solidFill>
                  <a:srgbClr val="00B0F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포털사이트</a:t>
            </a:r>
            <a:r>
              <a:rPr lang="ko-KR" altLang="en-US" sz="2400" dirty="0" smtClean="0">
                <a:solidFill>
                  <a:srgbClr val="00B0F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rgbClr val="00B0F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Q&amp;A </a:t>
            </a:r>
            <a:r>
              <a:rPr lang="ko-KR" altLang="en-US" sz="2400" dirty="0" smtClean="0">
                <a:solidFill>
                  <a:srgbClr val="00B0F0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등 통해 학과홍보활동</a:t>
            </a:r>
            <a:endParaRPr lang="en-US" altLang="ko-KR" sz="2400" dirty="0" smtClean="0">
              <a:solidFill>
                <a:srgbClr val="00B0F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 smtClean="0">
              <a:solidFill>
                <a:schemeClr val="accent5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 smtClean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학과홍보활동 장학생선발</a:t>
            </a:r>
            <a:r>
              <a:rPr lang="en-US" altLang="ko-KR" sz="2400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en-US" altLang="ko-KR" sz="2400" u="sng" dirty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★ </a:t>
            </a:r>
            <a:r>
              <a:rPr lang="ko-KR" altLang="en-US" sz="2400" u="sng" dirty="0" smtClean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장학금지급</a:t>
            </a:r>
            <a:r>
              <a:rPr lang="en-US" altLang="ko-KR" sz="2400" dirty="0" smtClean="0">
                <a:solidFill>
                  <a:schemeClr val="accent5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</a:p>
          <a:p>
            <a:pPr marL="342900" indent="-342900">
              <a:buFontTx/>
              <a:buChar char="-"/>
            </a:pPr>
            <a:endParaRPr lang="en-US" altLang="ko-KR" sz="2400" u="sng" dirty="0" smtClean="0">
              <a:solidFill>
                <a:srgbClr val="00B0F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예</a:t>
            </a:r>
            <a:r>
              <a:rPr lang="en-US" altLang="ko-KR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 </a:t>
            </a:r>
            <a:r>
              <a:rPr lang="ko-KR" altLang="en-US" sz="2400" b="0" dirty="0" err="1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네이버</a:t>
            </a:r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지식</a:t>
            </a:r>
            <a:r>
              <a:rPr lang="en-US" altLang="ko-KR" sz="2400" b="0" dirty="0" err="1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iN</a:t>
            </a:r>
            <a:r>
              <a:rPr lang="en-US" altLang="ko-KR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다음 </a:t>
            </a:r>
            <a:r>
              <a:rPr lang="ko-KR" altLang="en-US" sz="2400" b="0" dirty="0" err="1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블로그</a:t>
            </a:r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등 </a:t>
            </a:r>
            <a:r>
              <a:rPr lang="ko-KR" altLang="en-US" sz="2400" b="0" dirty="0" err="1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포털사이트</a:t>
            </a:r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endParaRPr lang="en-US" altLang="ko-KR" sz="2400" b="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 </a:t>
            </a:r>
            <a:r>
              <a:rPr lang="ko-KR" altLang="en-US" sz="2400" b="0" dirty="0" err="1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뷰티과</a:t>
            </a:r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관련 </a:t>
            </a:r>
            <a:r>
              <a:rPr lang="en-US" altLang="ko-KR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Q&amp;A </a:t>
            </a:r>
            <a:r>
              <a:rPr lang="ko-KR" altLang="en-US" sz="2400" b="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답변 달기 </a:t>
            </a:r>
            <a:endParaRPr lang="en-US" altLang="ko-KR" sz="2400" b="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u="sng" dirty="0" smtClean="0">
              <a:solidFill>
                <a:srgbClr val="00B0F0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3) </a:t>
            </a:r>
            <a:r>
              <a:rPr lang="ko-KR" alt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본인 </a:t>
            </a:r>
            <a:r>
              <a:rPr lang="ko-KR" altLang="en-US" sz="2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유튜브</a:t>
            </a:r>
            <a:r>
              <a:rPr lang="en-US" altLang="ko-KR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</a:t>
            </a:r>
            <a:r>
              <a:rPr lang="ko-KR" altLang="en-US" sz="24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인스타</a:t>
            </a:r>
            <a:r>
              <a:rPr lang="en-US" altLang="ko-KR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, SNS, Band</a:t>
            </a:r>
            <a:r>
              <a:rPr lang="ko-KR" alt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를 활용한 </a:t>
            </a:r>
            <a:endParaRPr lang="en-US" altLang="ko-KR" sz="2400" dirty="0" smtClean="0">
              <a:solidFill>
                <a:schemeClr val="accent5">
                  <a:lumMod val="60000"/>
                  <a:lumOff val="40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>
              <a:solidFill>
                <a:schemeClr val="accent5">
                  <a:lumMod val="60000"/>
                  <a:lumOff val="40000"/>
                </a:schemeClr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학과 홍보 활동 </a:t>
            </a:r>
            <a:r>
              <a:rPr lang="en-US" altLang="ko-KR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(</a:t>
            </a:r>
            <a:r>
              <a:rPr lang="en-US" altLang="ko-KR" sz="2400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★ 1</a:t>
            </a:r>
            <a:r>
              <a:rPr lang="ko-KR" altLang="en-US" sz="2400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건당 </a:t>
            </a:r>
            <a:r>
              <a:rPr lang="ko-KR" altLang="en-US" sz="2400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봉사</a:t>
            </a:r>
            <a:r>
              <a:rPr lang="en-US" altLang="ko-KR" sz="2400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30</a:t>
            </a:r>
            <a:r>
              <a:rPr lang="ko-KR" altLang="en-US" sz="2400" u="sn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분 부여</a:t>
            </a:r>
            <a:r>
              <a:rPr lang="en-US" altLang="ko-KR" sz="24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</a:p>
          <a:p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* 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제출방법 </a:t>
            </a:r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: 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사회봉사활동확인서와  활동</a:t>
            </a:r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증빙자료</a:t>
            </a:r>
            <a:r>
              <a:rPr lang="en-US" altLang="ko-KR" sz="2400" dirty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학과사무실로 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제출</a:t>
            </a:r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pPr marL="285750" indent="-285750">
              <a:buFontTx/>
              <a:buChar char="-"/>
            </a:pPr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* </a:t>
            </a:r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SNS</a:t>
            </a:r>
            <a:r>
              <a:rPr lang="ko-KR" altLang="en-US" sz="2400" dirty="0" err="1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프랜즈</a:t>
            </a:r>
            <a:r>
              <a:rPr lang="ko-KR" altLang="en-US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홍보 활동 평가기간 </a:t>
            </a:r>
            <a:endParaRPr lang="en-US" altLang="ko-KR" sz="2400" dirty="0" smtClean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endParaRPr lang="en-US" altLang="ko-KR" sz="2400" dirty="0">
              <a:solidFill>
                <a:schemeClr val="bg2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  <a:p>
            <a:r>
              <a:rPr lang="en-US" altLang="ko-KR" sz="2400" dirty="0" smtClean="0">
                <a:solidFill>
                  <a:schemeClr val="bg2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</a:t>
            </a:r>
            <a:r>
              <a:rPr lang="en-US" altLang="ko-KR" sz="2400" u="sng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: 2</a:t>
            </a:r>
            <a:r>
              <a:rPr lang="ko-KR" altLang="en-US" sz="2400" u="sng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학년 </a:t>
            </a:r>
            <a:r>
              <a:rPr lang="en-US" altLang="ko-KR" sz="2400" u="sng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2</a:t>
            </a:r>
            <a:r>
              <a:rPr lang="ko-KR" altLang="en-US" sz="2400" u="sng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학기 </a:t>
            </a:r>
            <a:r>
              <a:rPr lang="ko-KR" altLang="en-US" sz="2400" u="sng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사회봉사학점 </a:t>
            </a:r>
            <a:r>
              <a:rPr lang="ko-KR" altLang="en-US" sz="2400" u="sng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부여</a:t>
            </a:r>
            <a:r>
              <a:rPr lang="en-US" altLang="ko-KR" sz="2400" u="sng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(2</a:t>
            </a:r>
            <a:r>
              <a:rPr lang="ko-KR" altLang="en-US" sz="2400" u="sng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학점</a:t>
            </a:r>
            <a:r>
              <a:rPr lang="en-US" altLang="ko-KR" sz="2400" u="sng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endParaRPr lang="en-US" altLang="ko-KR" sz="2400" b="0" u="sng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400" b="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  (45</a:t>
            </a:r>
            <a:r>
              <a:rPr lang="ko-KR" altLang="en-US" sz="2400" b="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시간</a:t>
            </a:r>
            <a:r>
              <a:rPr lang="ko-KR" altLang="en-US" sz="2400" b="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충족 시 학점부여</a:t>
            </a:r>
            <a:r>
              <a:rPr lang="en-US" altLang="ko-KR" sz="2400" b="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)</a:t>
            </a:r>
            <a:r>
              <a:rPr lang="ko-KR" altLang="en-US" sz="2400" b="0" dirty="0" smtClean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  </a:t>
            </a:r>
            <a:endParaRPr lang="en-US" altLang="ko-KR" sz="2400" b="0" dirty="0" smtClean="0">
              <a:solidFill>
                <a:schemeClr val="bg1"/>
              </a:solidFill>
              <a:latin typeface="HY강B" panose="02030600000101010101" pitchFamily="18" charset="-127"/>
              <a:ea typeface="HY강B" panose="02030600000101010101" pitchFamily="18" charset="-127"/>
            </a:endParaRPr>
          </a:p>
        </p:txBody>
      </p:sp>
      <p:pic>
        <p:nvPicPr>
          <p:cNvPr id="64" name="그림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805" y="901422"/>
            <a:ext cx="3555177" cy="3385555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0960131" y="3683248"/>
            <a:ext cx="3555177" cy="400110"/>
          </a:xfrm>
          <a:prstGeom prst="rect">
            <a:avLst/>
          </a:prstGeom>
          <a:solidFill>
            <a:schemeClr val="tx1">
              <a:lumMod val="20000"/>
              <a:lumOff val="80000"/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대성일고  동아리 활동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grpSp>
        <p:nvGrpSpPr>
          <p:cNvPr id="77" name="Group 192"/>
          <p:cNvGrpSpPr/>
          <p:nvPr/>
        </p:nvGrpSpPr>
        <p:grpSpPr>
          <a:xfrm>
            <a:off x="10970806" y="901422"/>
            <a:ext cx="1096447" cy="888394"/>
            <a:chOff x="0" y="0"/>
            <a:chExt cx="1270000" cy="1270000"/>
          </a:xfrm>
          <a:solidFill>
            <a:schemeClr val="tx2">
              <a:lumMod val="25000"/>
            </a:schemeClr>
          </a:solidFill>
        </p:grpSpPr>
        <p:sp>
          <p:nvSpPr>
            <p:cNvPr id="80" name="Shape 190"/>
            <p:cNvSpPr/>
            <p:nvPr/>
          </p:nvSpPr>
          <p:spPr>
            <a:xfrm rot="5400000">
              <a:off x="0" y="0"/>
              <a:ext cx="1270000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81" name="Shape 191"/>
            <p:cNvSpPr/>
            <p:nvPr/>
          </p:nvSpPr>
          <p:spPr>
            <a:xfrm>
              <a:off x="236743" y="206314"/>
              <a:ext cx="288514" cy="288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07"/>
                  </a:moveTo>
                  <a:lnTo>
                    <a:pt x="12147" y="12107"/>
                  </a:lnTo>
                  <a:lnTo>
                    <a:pt x="12147" y="21600"/>
                  </a:lnTo>
                  <a:lnTo>
                    <a:pt x="9171" y="21600"/>
                  </a:lnTo>
                  <a:lnTo>
                    <a:pt x="9171" y="12107"/>
                  </a:lnTo>
                  <a:lnTo>
                    <a:pt x="0" y="12107"/>
                  </a:lnTo>
                  <a:lnTo>
                    <a:pt x="0" y="9171"/>
                  </a:lnTo>
                  <a:lnTo>
                    <a:pt x="9171" y="9171"/>
                  </a:lnTo>
                  <a:lnTo>
                    <a:pt x="9171" y="0"/>
                  </a:lnTo>
                  <a:lnTo>
                    <a:pt x="12147" y="0"/>
                  </a:lnTo>
                  <a:lnTo>
                    <a:pt x="12147" y="9171"/>
                  </a:lnTo>
                  <a:lnTo>
                    <a:pt x="21600" y="9171"/>
                  </a:lnTo>
                  <a:lnTo>
                    <a:pt x="21600" y="12107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3175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/>
            </a:p>
          </p:txBody>
        </p:sp>
      </p:grpSp>
      <p:pic>
        <p:nvPicPr>
          <p:cNvPr id="82" name="그림 8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120" y="907387"/>
            <a:ext cx="3611674" cy="337959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15050286" y="3683248"/>
            <a:ext cx="3608508" cy="400110"/>
          </a:xfrm>
          <a:prstGeom prst="rect">
            <a:avLst/>
          </a:prstGeom>
          <a:solidFill>
            <a:schemeClr val="tx1">
              <a:lumMod val="20000"/>
              <a:lumOff val="80000"/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solidFill>
                  <a:srgbClr val="FF0000"/>
                </a:solidFill>
              </a:rPr>
              <a:t>아림고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동아리 활동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grpSp>
        <p:nvGrpSpPr>
          <p:cNvPr id="84" name="Group 192"/>
          <p:cNvGrpSpPr/>
          <p:nvPr/>
        </p:nvGrpSpPr>
        <p:grpSpPr>
          <a:xfrm>
            <a:off x="14952374" y="922530"/>
            <a:ext cx="1096447" cy="888394"/>
            <a:chOff x="0" y="0"/>
            <a:chExt cx="1270000" cy="1270000"/>
          </a:xfrm>
          <a:solidFill>
            <a:schemeClr val="tx2">
              <a:lumMod val="25000"/>
            </a:schemeClr>
          </a:solidFill>
        </p:grpSpPr>
        <p:sp>
          <p:nvSpPr>
            <p:cNvPr id="85" name="Shape 190"/>
            <p:cNvSpPr/>
            <p:nvPr/>
          </p:nvSpPr>
          <p:spPr>
            <a:xfrm rot="5400000">
              <a:off x="0" y="0"/>
              <a:ext cx="1270000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86" name="Shape 191"/>
            <p:cNvSpPr/>
            <p:nvPr/>
          </p:nvSpPr>
          <p:spPr>
            <a:xfrm>
              <a:off x="236743" y="206314"/>
              <a:ext cx="288514" cy="288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07"/>
                  </a:moveTo>
                  <a:lnTo>
                    <a:pt x="12147" y="12107"/>
                  </a:lnTo>
                  <a:lnTo>
                    <a:pt x="12147" y="21600"/>
                  </a:lnTo>
                  <a:lnTo>
                    <a:pt x="9171" y="21600"/>
                  </a:lnTo>
                  <a:lnTo>
                    <a:pt x="9171" y="12107"/>
                  </a:lnTo>
                  <a:lnTo>
                    <a:pt x="0" y="12107"/>
                  </a:lnTo>
                  <a:lnTo>
                    <a:pt x="0" y="9171"/>
                  </a:lnTo>
                  <a:lnTo>
                    <a:pt x="9171" y="9171"/>
                  </a:lnTo>
                  <a:lnTo>
                    <a:pt x="9171" y="0"/>
                  </a:lnTo>
                  <a:lnTo>
                    <a:pt x="12147" y="0"/>
                  </a:lnTo>
                  <a:lnTo>
                    <a:pt x="12147" y="9171"/>
                  </a:lnTo>
                  <a:lnTo>
                    <a:pt x="21600" y="9171"/>
                  </a:lnTo>
                  <a:lnTo>
                    <a:pt x="21600" y="12107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3175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/>
            </a:p>
          </p:txBody>
        </p:sp>
      </p:grpSp>
      <p:pic>
        <p:nvPicPr>
          <p:cNvPr id="87" name="그림 8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131" y="5350051"/>
            <a:ext cx="3555177" cy="3397863"/>
          </a:xfrm>
          <a:prstGeom prst="rect">
            <a:avLst/>
          </a:prstGeom>
        </p:spPr>
      </p:pic>
      <p:grpSp>
        <p:nvGrpSpPr>
          <p:cNvPr id="88" name="Group 192"/>
          <p:cNvGrpSpPr/>
          <p:nvPr/>
        </p:nvGrpSpPr>
        <p:grpSpPr>
          <a:xfrm>
            <a:off x="10973660" y="5360081"/>
            <a:ext cx="1096447" cy="888394"/>
            <a:chOff x="0" y="0"/>
            <a:chExt cx="1270000" cy="1270000"/>
          </a:xfrm>
          <a:solidFill>
            <a:schemeClr val="tx2">
              <a:lumMod val="25000"/>
            </a:schemeClr>
          </a:solidFill>
        </p:grpSpPr>
        <p:sp>
          <p:nvSpPr>
            <p:cNvPr id="90" name="Shape 190"/>
            <p:cNvSpPr/>
            <p:nvPr/>
          </p:nvSpPr>
          <p:spPr>
            <a:xfrm rot="5400000">
              <a:off x="0" y="0"/>
              <a:ext cx="1270000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1" name="Shape 191"/>
            <p:cNvSpPr/>
            <p:nvPr/>
          </p:nvSpPr>
          <p:spPr>
            <a:xfrm>
              <a:off x="236743" y="206314"/>
              <a:ext cx="288514" cy="288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07"/>
                  </a:moveTo>
                  <a:lnTo>
                    <a:pt x="12147" y="12107"/>
                  </a:lnTo>
                  <a:lnTo>
                    <a:pt x="12147" y="21600"/>
                  </a:lnTo>
                  <a:lnTo>
                    <a:pt x="9171" y="21600"/>
                  </a:lnTo>
                  <a:lnTo>
                    <a:pt x="9171" y="12107"/>
                  </a:lnTo>
                  <a:lnTo>
                    <a:pt x="0" y="12107"/>
                  </a:lnTo>
                  <a:lnTo>
                    <a:pt x="0" y="9171"/>
                  </a:lnTo>
                  <a:lnTo>
                    <a:pt x="9171" y="9171"/>
                  </a:lnTo>
                  <a:lnTo>
                    <a:pt x="9171" y="0"/>
                  </a:lnTo>
                  <a:lnTo>
                    <a:pt x="12147" y="0"/>
                  </a:lnTo>
                  <a:lnTo>
                    <a:pt x="12147" y="9171"/>
                  </a:lnTo>
                  <a:lnTo>
                    <a:pt x="21600" y="9171"/>
                  </a:lnTo>
                  <a:lnTo>
                    <a:pt x="21600" y="12107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3175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/>
            </a:p>
          </p:txBody>
        </p:sp>
      </p:grpSp>
      <p:pic>
        <p:nvPicPr>
          <p:cNvPr id="92" name="Picture 2" descr="C:\Users\USER\Desktop\봉사사진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7120" y="5360080"/>
            <a:ext cx="3611674" cy="338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그림 9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120" y="9516724"/>
            <a:ext cx="3611674" cy="3379590"/>
          </a:xfrm>
          <a:prstGeom prst="rect">
            <a:avLst/>
          </a:prstGeom>
        </p:spPr>
      </p:pic>
      <p:grpSp>
        <p:nvGrpSpPr>
          <p:cNvPr id="106" name="Group 192"/>
          <p:cNvGrpSpPr/>
          <p:nvPr/>
        </p:nvGrpSpPr>
        <p:grpSpPr>
          <a:xfrm>
            <a:off x="15050286" y="9516724"/>
            <a:ext cx="1096447" cy="888394"/>
            <a:chOff x="0" y="0"/>
            <a:chExt cx="1270000" cy="1270000"/>
          </a:xfrm>
          <a:solidFill>
            <a:schemeClr val="tx2">
              <a:lumMod val="25000"/>
            </a:schemeClr>
          </a:solidFill>
        </p:grpSpPr>
        <p:sp>
          <p:nvSpPr>
            <p:cNvPr id="107" name="Shape 190"/>
            <p:cNvSpPr/>
            <p:nvPr/>
          </p:nvSpPr>
          <p:spPr>
            <a:xfrm rot="5400000">
              <a:off x="0" y="0"/>
              <a:ext cx="1270000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8" name="Shape 191"/>
            <p:cNvSpPr/>
            <p:nvPr/>
          </p:nvSpPr>
          <p:spPr>
            <a:xfrm>
              <a:off x="236743" y="206314"/>
              <a:ext cx="288514" cy="288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07"/>
                  </a:moveTo>
                  <a:lnTo>
                    <a:pt x="12147" y="12107"/>
                  </a:lnTo>
                  <a:lnTo>
                    <a:pt x="12147" y="21600"/>
                  </a:lnTo>
                  <a:lnTo>
                    <a:pt x="9171" y="21600"/>
                  </a:lnTo>
                  <a:lnTo>
                    <a:pt x="9171" y="12107"/>
                  </a:lnTo>
                  <a:lnTo>
                    <a:pt x="0" y="12107"/>
                  </a:lnTo>
                  <a:lnTo>
                    <a:pt x="0" y="9171"/>
                  </a:lnTo>
                  <a:lnTo>
                    <a:pt x="9171" y="9171"/>
                  </a:lnTo>
                  <a:lnTo>
                    <a:pt x="9171" y="0"/>
                  </a:lnTo>
                  <a:lnTo>
                    <a:pt x="12147" y="0"/>
                  </a:lnTo>
                  <a:lnTo>
                    <a:pt x="12147" y="9171"/>
                  </a:lnTo>
                  <a:lnTo>
                    <a:pt x="21600" y="9171"/>
                  </a:lnTo>
                  <a:lnTo>
                    <a:pt x="21600" y="12107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3175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/>
            </a:p>
          </p:txBody>
        </p:sp>
      </p:grpSp>
      <p:sp>
        <p:nvSpPr>
          <p:cNvPr id="109" name="Shape 84"/>
          <p:cNvSpPr/>
          <p:nvPr/>
        </p:nvSpPr>
        <p:spPr>
          <a:xfrm>
            <a:off x="19117048" y="1557624"/>
            <a:ext cx="5001208" cy="109827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>
            <a:noAutofit/>
          </a:bodyPr>
          <a:lstStyle>
            <a:lvl1pPr algn="l">
              <a:lnSpc>
                <a:spcPct val="80000"/>
              </a:lnSpc>
              <a:defRPr sz="10000" b="1">
                <a:solidFill>
                  <a:srgbClr val="F4F5F7"/>
                </a:solidFill>
                <a:latin typeface="Montserrat-SemiBold"/>
                <a:ea typeface="Montserrat-SemiBold"/>
                <a:cs typeface="Montserrat-SemiBold"/>
                <a:sym typeface="Montserrat-SemiBold"/>
              </a:defRPr>
            </a:lvl1pPr>
          </a:lstStyle>
          <a:p>
            <a:endParaRPr lang="en-US" altLang="ko-KR" sz="1600" dirty="0" smtClean="0">
              <a:solidFill>
                <a:schemeClr val="accent6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en-US" altLang="ko-KR" sz="3200" dirty="0">
                <a:solidFill>
                  <a:schemeClr val="accent6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en-US" altLang="ko-KR" sz="3200" dirty="0" smtClean="0">
                <a:solidFill>
                  <a:schemeClr val="accent6"/>
                </a:solidFill>
                <a:latin typeface="HY엽서M" pitchFamily="18" charset="-127"/>
                <a:ea typeface="HY엽서M" pitchFamily="18" charset="-127"/>
              </a:rPr>
              <a:t>   </a:t>
            </a:r>
            <a:r>
              <a:rPr lang="en-US" altLang="ko-KR" sz="3200" dirty="0">
                <a:solidFill>
                  <a:schemeClr val="accent6"/>
                </a:solidFill>
                <a:latin typeface="HY엽서M" pitchFamily="18" charset="-127"/>
                <a:ea typeface="HY엽서M" pitchFamily="18" charset="-127"/>
              </a:rPr>
              <a:t>[</a:t>
            </a:r>
            <a:r>
              <a:rPr lang="ko-KR" altLang="en-US" sz="3200" dirty="0" err="1" smtClean="0">
                <a:solidFill>
                  <a:schemeClr val="accent6"/>
                </a:solidFill>
                <a:latin typeface="HY엽서M" pitchFamily="18" charset="-127"/>
                <a:ea typeface="HY엽서M" pitchFamily="18" charset="-127"/>
              </a:rPr>
              <a:t>네이버</a:t>
            </a:r>
            <a:r>
              <a:rPr lang="ko-KR" altLang="en-US" sz="3200" dirty="0" smtClean="0">
                <a:solidFill>
                  <a:schemeClr val="accent6"/>
                </a:solidFill>
                <a:latin typeface="HY엽서M" pitchFamily="18" charset="-127"/>
                <a:ea typeface="HY엽서M" pitchFamily="18" charset="-127"/>
              </a:rPr>
              <a:t>  지식</a:t>
            </a:r>
            <a:r>
              <a:rPr lang="en-US" altLang="ko-KR" sz="3200" dirty="0" err="1" smtClean="0">
                <a:solidFill>
                  <a:schemeClr val="accent6"/>
                </a:solidFill>
                <a:latin typeface="HY엽서M" pitchFamily="18" charset="-127"/>
                <a:ea typeface="HY엽서M" pitchFamily="18" charset="-127"/>
              </a:rPr>
              <a:t>iN</a:t>
            </a:r>
            <a:r>
              <a:rPr lang="ko-KR" altLang="en-US" sz="3200" dirty="0" smtClean="0">
                <a:solidFill>
                  <a:schemeClr val="accent6"/>
                </a:solidFill>
                <a:latin typeface="HY엽서M" pitchFamily="18" charset="-127"/>
                <a:ea typeface="HY엽서M" pitchFamily="18" charset="-127"/>
              </a:rPr>
              <a:t>  예시</a:t>
            </a:r>
            <a:r>
              <a:rPr lang="en-US" altLang="ko-KR" sz="3200" dirty="0">
                <a:solidFill>
                  <a:schemeClr val="accent6"/>
                </a:solidFill>
                <a:latin typeface="HY엽서M" pitchFamily="18" charset="-127"/>
                <a:ea typeface="HY엽서M" pitchFamily="18" charset="-127"/>
              </a:rPr>
              <a:t>]</a:t>
            </a:r>
            <a:endParaRPr lang="en-US" altLang="ko-KR" sz="3200" dirty="0" smtClean="0">
              <a:solidFill>
                <a:schemeClr val="accent6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en-US" altLang="ko-KR" sz="2000" u="sng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Q   </a:t>
            </a:r>
            <a:r>
              <a:rPr lang="ko-KR" altLang="en-US" sz="2000" u="sng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전문대학 </a:t>
            </a:r>
            <a:r>
              <a:rPr lang="ko-KR" altLang="en-US" sz="2000" u="sng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뷰티과</a:t>
            </a:r>
            <a:r>
              <a:rPr lang="ko-KR" altLang="en-US" sz="2000" u="sng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어디가 좋은가요</a:t>
            </a:r>
            <a:r>
              <a:rPr lang="en-US" altLang="ko-KR" sz="2000" u="sng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?</a:t>
            </a:r>
          </a:p>
          <a:p>
            <a:r>
              <a:rPr lang="en-US" altLang="ko-KR" sz="2000" dirty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endParaRPr lang="en-US" altLang="ko-KR" sz="20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en-US" altLang="ko-KR" sz="20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</a:p>
          <a:p>
            <a:r>
              <a:rPr lang="en-US" altLang="ko-KR" sz="20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en-US" altLang="ko-KR" sz="2000" u="sng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A  </a:t>
            </a:r>
            <a:r>
              <a:rPr lang="ko-KR" altLang="en-US" sz="2000" u="sng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안녕하세요</a:t>
            </a:r>
            <a:r>
              <a:rPr lang="en-US" altLang="ko-KR" sz="2000" u="sng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!! </a:t>
            </a:r>
          </a:p>
          <a:p>
            <a:endParaRPr lang="en-US" altLang="ko-KR" sz="2000" u="sng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저는 지금 경남도립거창대학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재학 중인 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뷰티웰니스과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학생입니다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.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pPr marL="285750" indent="-285750">
              <a:buFontTx/>
              <a:buChar char="-"/>
            </a:pP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우리학교는 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토탈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헤어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피부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메이크업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네일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)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모두 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배울 수 있어서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다방면으로 취업이 가능해요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!</a:t>
            </a:r>
          </a:p>
          <a:p>
            <a:pPr marL="285750" indent="-285750">
              <a:buFontTx/>
              <a:buChar char="-"/>
            </a:pP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소수정예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(25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명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)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으로 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1:1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의 개인맞춤 수업으로 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스트레스 받는 수업은  이제 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NO..NO!!</a:t>
            </a: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pPr marL="285750" indent="-285750">
              <a:buFontTx/>
              <a:buChar char="-"/>
            </a:pPr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그리고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서부경남의 유일한 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무시험 </a:t>
            </a:r>
            <a:r>
              <a:rPr lang="en-US" altLang="ko-KR" sz="1600" dirty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교원자격증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실기교사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)</a:t>
            </a:r>
            <a:r>
              <a:rPr lang="ko-KR" altLang="en-US" sz="1600" dirty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이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발급이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되</a:t>
            </a:r>
            <a:r>
              <a:rPr lang="ko-KR" altLang="en-US" sz="1600" dirty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며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봉사활동이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많아서 전공에 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대한 자신감과 두려움을 없애고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취업 같은 </a:t>
            </a:r>
            <a:r>
              <a:rPr lang="en-US" altLang="ko-KR" sz="1600" dirty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실습수업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이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이루어져 학교에서 하는 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수업들이 실무 경험으로 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쌓는다고 생각하시면  됩니다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.</a:t>
            </a:r>
          </a:p>
          <a:p>
            <a:pPr marL="285750" indent="-285750">
              <a:buFontTx/>
              <a:buChar char="-"/>
            </a:pP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pPr marL="285750" indent="-285750">
              <a:buFontTx/>
              <a:buChar char="-"/>
            </a:pPr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그 외에도 상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.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하반기 국제미용대회가 있어서 저의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pPr marL="285750" indent="-285750">
              <a:buFontTx/>
              <a:buChar char="-"/>
            </a:pP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err="1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퀄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리티를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높일 수 있는  수상경력도 가질 기회가 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무엇보다   많아요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~~~~^^(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쵝오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)</a:t>
            </a: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졸업과 동시 무시험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미용사 면허증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(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토탈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),</a:t>
            </a:r>
          </a:p>
          <a:p>
            <a:pPr marL="285750" indent="-285750">
              <a:buFontTx/>
              <a:buChar char="-"/>
            </a:pP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두피트로콜로지스트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 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붙임머리자격증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속눈썹자격증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</a:t>
            </a: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타투자격증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등 다양한 자격을 취득하여 나가게 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됩니다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.@@@ </a:t>
            </a: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제 답변이 도움이 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되셨길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바라며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,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경남도립거창대학 </a:t>
            </a:r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뷰티웰니스과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 </a:t>
            </a:r>
            <a:r>
              <a:rPr lang="ko-KR" altLang="en-US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자신 있게 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추천드려요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!! 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^^(</a:t>
            </a:r>
            <a:r>
              <a:rPr lang="ko-KR" altLang="en-US" sz="16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쵝오</a:t>
            </a:r>
            <a:r>
              <a:rPr lang="en-US" altLang="ko-KR" sz="16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)</a:t>
            </a:r>
          </a:p>
          <a:p>
            <a:endParaRPr lang="en-US" altLang="ko-KR" sz="16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endParaRPr lang="en-US" altLang="ko-KR" sz="1600" dirty="0" smtClean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  <a:p>
            <a:r>
              <a:rPr lang="en-US" sz="18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       [</a:t>
            </a:r>
            <a:r>
              <a:rPr lang="ko-KR" altLang="en-US" sz="18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뷰티웰니스과</a:t>
            </a:r>
            <a:r>
              <a:rPr lang="ko-KR" altLang="en-US" sz="18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실습외</a:t>
            </a:r>
            <a:r>
              <a:rPr lang="ko-KR" altLang="en-US" sz="1800" dirty="0" smtClean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 활동 사진 첨부</a:t>
            </a:r>
            <a:r>
              <a:rPr lang="en-US" altLang="ko-KR" sz="1800" dirty="0">
                <a:solidFill>
                  <a:schemeClr val="bg2"/>
                </a:solidFill>
                <a:latin typeface="HY엽서M" pitchFamily="18" charset="-127"/>
                <a:ea typeface="HY엽서M" pitchFamily="18" charset="-127"/>
              </a:rPr>
              <a:t>]</a:t>
            </a:r>
            <a:endParaRPr sz="1800" dirty="0">
              <a:solidFill>
                <a:schemeClr val="bg2"/>
              </a:solidFill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0960130" y="8126301"/>
            <a:ext cx="3565851" cy="400110"/>
          </a:xfrm>
          <a:prstGeom prst="rect">
            <a:avLst/>
          </a:prstGeom>
          <a:solidFill>
            <a:schemeClr val="tx1">
              <a:lumMod val="20000"/>
              <a:lumOff val="80000"/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err="1" smtClean="0">
                <a:solidFill>
                  <a:srgbClr val="FF0000"/>
                </a:solidFill>
              </a:rPr>
              <a:t>아림제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 전공체험관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5043406" y="8074912"/>
            <a:ext cx="3615388" cy="400110"/>
          </a:xfrm>
          <a:prstGeom prst="rect">
            <a:avLst/>
          </a:prstGeom>
          <a:solidFill>
            <a:schemeClr val="tx1">
              <a:lumMod val="20000"/>
              <a:lumOff val="80000"/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군부대 봉사활동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5043406" y="12273700"/>
            <a:ext cx="3615388" cy="400110"/>
          </a:xfrm>
          <a:prstGeom prst="rect">
            <a:avLst/>
          </a:prstGeom>
          <a:solidFill>
            <a:schemeClr val="tx1">
              <a:lumMod val="20000"/>
              <a:lumOff val="80000"/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국제미용대회 수 상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58" name="그림 5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806" y="9551418"/>
            <a:ext cx="3665790" cy="3365278"/>
          </a:xfrm>
          <a:prstGeom prst="rect">
            <a:avLst/>
          </a:prstGeom>
        </p:spPr>
      </p:pic>
      <p:grpSp>
        <p:nvGrpSpPr>
          <p:cNvPr id="113" name="Group 192"/>
          <p:cNvGrpSpPr/>
          <p:nvPr/>
        </p:nvGrpSpPr>
        <p:grpSpPr>
          <a:xfrm>
            <a:off x="10960131" y="9548538"/>
            <a:ext cx="1096447" cy="888394"/>
            <a:chOff x="0" y="0"/>
            <a:chExt cx="1270000" cy="1270000"/>
          </a:xfrm>
          <a:solidFill>
            <a:schemeClr val="tx2">
              <a:lumMod val="25000"/>
            </a:schemeClr>
          </a:solidFill>
        </p:grpSpPr>
        <p:sp>
          <p:nvSpPr>
            <p:cNvPr id="114" name="Shape 190"/>
            <p:cNvSpPr/>
            <p:nvPr/>
          </p:nvSpPr>
          <p:spPr>
            <a:xfrm rot="5400000">
              <a:off x="0" y="0"/>
              <a:ext cx="1270000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15" name="Shape 191"/>
            <p:cNvSpPr/>
            <p:nvPr/>
          </p:nvSpPr>
          <p:spPr>
            <a:xfrm>
              <a:off x="236743" y="206314"/>
              <a:ext cx="288514" cy="288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07"/>
                  </a:moveTo>
                  <a:lnTo>
                    <a:pt x="12147" y="12107"/>
                  </a:lnTo>
                  <a:lnTo>
                    <a:pt x="12147" y="21600"/>
                  </a:lnTo>
                  <a:lnTo>
                    <a:pt x="9171" y="21600"/>
                  </a:lnTo>
                  <a:lnTo>
                    <a:pt x="9171" y="12107"/>
                  </a:lnTo>
                  <a:lnTo>
                    <a:pt x="0" y="12107"/>
                  </a:lnTo>
                  <a:lnTo>
                    <a:pt x="0" y="9171"/>
                  </a:lnTo>
                  <a:lnTo>
                    <a:pt x="9171" y="9171"/>
                  </a:lnTo>
                  <a:lnTo>
                    <a:pt x="9171" y="0"/>
                  </a:lnTo>
                  <a:lnTo>
                    <a:pt x="12147" y="0"/>
                  </a:lnTo>
                  <a:lnTo>
                    <a:pt x="12147" y="9171"/>
                  </a:lnTo>
                  <a:lnTo>
                    <a:pt x="21600" y="9171"/>
                  </a:lnTo>
                  <a:lnTo>
                    <a:pt x="21600" y="12107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3175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/>
            </a:p>
          </p:txBody>
        </p:sp>
      </p:grpSp>
      <p:grpSp>
        <p:nvGrpSpPr>
          <p:cNvPr id="116" name="Group 192"/>
          <p:cNvGrpSpPr/>
          <p:nvPr/>
        </p:nvGrpSpPr>
        <p:grpSpPr>
          <a:xfrm>
            <a:off x="15043406" y="5369349"/>
            <a:ext cx="1096447" cy="888394"/>
            <a:chOff x="0" y="0"/>
            <a:chExt cx="1270000" cy="1270000"/>
          </a:xfrm>
          <a:solidFill>
            <a:schemeClr val="tx2">
              <a:lumMod val="25000"/>
            </a:schemeClr>
          </a:solidFill>
        </p:grpSpPr>
        <p:sp>
          <p:nvSpPr>
            <p:cNvPr id="117" name="Shape 190"/>
            <p:cNvSpPr/>
            <p:nvPr/>
          </p:nvSpPr>
          <p:spPr>
            <a:xfrm rot="5400000">
              <a:off x="0" y="0"/>
              <a:ext cx="1270000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grpFill/>
            <a:ln w="3175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18" name="Shape 191"/>
            <p:cNvSpPr/>
            <p:nvPr/>
          </p:nvSpPr>
          <p:spPr>
            <a:xfrm>
              <a:off x="236743" y="206314"/>
              <a:ext cx="288514" cy="288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07"/>
                  </a:moveTo>
                  <a:lnTo>
                    <a:pt x="12147" y="12107"/>
                  </a:lnTo>
                  <a:lnTo>
                    <a:pt x="12147" y="21600"/>
                  </a:lnTo>
                  <a:lnTo>
                    <a:pt x="9171" y="21600"/>
                  </a:lnTo>
                  <a:lnTo>
                    <a:pt x="9171" y="12107"/>
                  </a:lnTo>
                  <a:lnTo>
                    <a:pt x="0" y="12107"/>
                  </a:lnTo>
                  <a:lnTo>
                    <a:pt x="0" y="9171"/>
                  </a:lnTo>
                  <a:lnTo>
                    <a:pt x="9171" y="9171"/>
                  </a:lnTo>
                  <a:lnTo>
                    <a:pt x="9171" y="0"/>
                  </a:lnTo>
                  <a:lnTo>
                    <a:pt x="12147" y="0"/>
                  </a:lnTo>
                  <a:lnTo>
                    <a:pt x="12147" y="9171"/>
                  </a:lnTo>
                  <a:lnTo>
                    <a:pt x="21600" y="9171"/>
                  </a:lnTo>
                  <a:lnTo>
                    <a:pt x="21600" y="12107"/>
                  </a:lnTo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3175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914400">
                <a:defRPr sz="1800">
                  <a:solidFill>
                    <a:srgbClr val="000000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/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10960130" y="12273701"/>
            <a:ext cx="3676466" cy="400110"/>
          </a:xfrm>
          <a:prstGeom prst="rect">
            <a:avLst/>
          </a:prstGeom>
          <a:solidFill>
            <a:schemeClr val="tx1">
              <a:lumMod val="20000"/>
              <a:lumOff val="80000"/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solidFill>
                  <a:srgbClr val="FF0000"/>
                </a:solidFill>
              </a:rPr>
              <a:t>학과</a:t>
            </a:r>
            <a:r>
              <a:rPr lang="en-US" altLang="ko-KR" sz="2000" b="1" dirty="0">
                <a:solidFill>
                  <a:srgbClr val="FF0000"/>
                </a:solidFill>
              </a:rPr>
              <a:t> </a:t>
            </a:r>
            <a:r>
              <a:rPr lang="ko-KR" altLang="en-US" sz="2000" b="1" dirty="0" err="1" smtClean="0">
                <a:solidFill>
                  <a:srgbClr val="FF0000"/>
                </a:solidFill>
              </a:rPr>
              <a:t>오픈샵행사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AC9006"/>
      </a:dk1>
      <a:lt1>
        <a:srgbClr val="A6A7AC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-Regular"/>
        <a:ea typeface="Montserrat-Regular"/>
        <a:cs typeface="Montserrat-Regular"/>
      </a:majorFont>
      <a:minorFont>
        <a:latin typeface="Montserrat-Regular"/>
        <a:ea typeface="Montserrat-Regular"/>
        <a:cs typeface="Montserrat-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just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A6A7AC"/>
            </a:solidFill>
            <a:effectLst/>
            <a:uFillTx/>
            <a:latin typeface="PT Sans"/>
            <a:ea typeface="PT Sans"/>
            <a:cs typeface="PT Sans"/>
            <a:sym typeface="PT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-Regular"/>
        <a:ea typeface="Montserrat-Regular"/>
        <a:cs typeface="Montserrat-Regular"/>
      </a:majorFont>
      <a:minorFont>
        <a:latin typeface="Montserrat-Regular"/>
        <a:ea typeface="Montserrat-Regular"/>
        <a:cs typeface="Montserrat-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254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st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st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8100" tIns="38100" rIns="38100" bIns="38100" numCol="1" spcCol="38100" rtlCol="0" anchor="ctr">
        <a:spAutoFit/>
      </a:bodyPr>
      <a:lstStyle>
        <a:defPPr marL="0" marR="0" indent="0" algn="just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A6A7AC"/>
            </a:solidFill>
            <a:effectLst/>
            <a:uFillTx/>
            <a:latin typeface="PT Sans"/>
            <a:ea typeface="PT Sans"/>
            <a:cs typeface="PT Sans"/>
            <a:sym typeface="PT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335</Words>
  <Application>Microsoft Office PowerPoint</Application>
  <PresentationFormat>사용자 지정</PresentationFormat>
  <Paragraphs>107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White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Beauty</cp:lastModifiedBy>
  <cp:revision>82</cp:revision>
  <dcterms:modified xsi:type="dcterms:W3CDTF">2020-04-10T00:08:25Z</dcterms:modified>
</cp:coreProperties>
</file>